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6858000" cx="9144000"/>
  <p:notesSz cx="7010400" cy="9296400"/>
  <p:embeddedFontLst>
    <p:embeddedFont>
      <p:font typeface="Roboto"/>
      <p:regular r:id="rId33"/>
      <p:bold r:id="rId34"/>
      <p:italic r:id="rId35"/>
      <p:boldItalic r:id="rId36"/>
    </p:embeddedFont>
    <p:embeddedFont>
      <p:font typeface="Century Gothic"/>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41" roundtripDataSignature="AMtx7mhi0lhSjmLKJDqC+RCZHnFvzOyoc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CenturyGothic-boldItalic.fntdata"/><Relationship Id="rId20" Type="http://schemas.openxmlformats.org/officeDocument/2006/relationships/slide" Target="slides/slide15.xml"/><Relationship Id="rId41" Type="http://customschemas.google.com/relationships/presentationmetadata" Target="meta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Roboto-regular.fntdata"/><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Roboto-italic.fntdata"/><Relationship Id="rId12" Type="http://schemas.openxmlformats.org/officeDocument/2006/relationships/slide" Target="slides/slide7.xml"/><Relationship Id="rId34" Type="http://schemas.openxmlformats.org/officeDocument/2006/relationships/font" Target="fonts/Roboto-bold.fntdata"/><Relationship Id="rId15" Type="http://schemas.openxmlformats.org/officeDocument/2006/relationships/slide" Target="slides/slide10.xml"/><Relationship Id="rId37" Type="http://schemas.openxmlformats.org/officeDocument/2006/relationships/font" Target="fonts/CenturyGothic-regular.fntdata"/><Relationship Id="rId14" Type="http://schemas.openxmlformats.org/officeDocument/2006/relationships/slide" Target="slides/slide9.xml"/><Relationship Id="rId36" Type="http://schemas.openxmlformats.org/officeDocument/2006/relationships/font" Target="fonts/Roboto-boldItalic.fntdata"/><Relationship Id="rId17" Type="http://schemas.openxmlformats.org/officeDocument/2006/relationships/slide" Target="slides/slide12.xml"/><Relationship Id="rId39" Type="http://schemas.openxmlformats.org/officeDocument/2006/relationships/font" Target="fonts/CenturyGothic-italic.fntdata"/><Relationship Id="rId16" Type="http://schemas.openxmlformats.org/officeDocument/2006/relationships/slide" Target="slides/slide11.xml"/><Relationship Id="rId38" Type="http://schemas.openxmlformats.org/officeDocument/2006/relationships/font" Target="fonts/CenturyGothic-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nvSpPr>
        <p:spPr>
          <a:xfrm>
            <a:off x="0" y="0"/>
            <a:ext cx="7010400" cy="9296400"/>
          </a:xfrm>
          <a:prstGeom prst="rect">
            <a:avLst/>
          </a:prstGeom>
          <a:solidFill>
            <a:srgbClr val="FFFFFF"/>
          </a:solidFill>
          <a:ln>
            <a:noFill/>
          </a:ln>
        </p:spPr>
        <p:txBody>
          <a:bodyPr anchorCtr="1" anchor="ctr" bIns="0" lIns="0" spcFirstLastPara="1" rIns="0" wrap="square" tIns="0">
            <a:noAutofit/>
          </a:bodyPr>
          <a:lstStyle/>
          <a:p>
            <a:pPr indent="0" lvl="0" marL="0" marR="0" rtl="0" algn="l">
              <a:lnSpc>
                <a:spcPct val="100000"/>
              </a:lnSpc>
              <a:spcBef>
                <a:spcPts val="0"/>
              </a:spcBef>
              <a:spcAft>
                <a:spcPts val="0"/>
              </a:spcAft>
              <a:buClr>
                <a:schemeClr val="dk1"/>
              </a:buClr>
              <a:buSzPts val="2500"/>
              <a:buFont typeface="Calibri"/>
              <a:buNone/>
            </a:pPr>
            <a:r>
              <a:t/>
            </a:r>
            <a:endParaRPr b="0" i="0" sz="2500" u="none" cap="none" strike="noStrike">
              <a:solidFill>
                <a:schemeClr val="dk1"/>
              </a:solidFill>
              <a:latin typeface="Times New Roman"/>
              <a:ea typeface="Times New Roman"/>
              <a:cs typeface="Times New Roman"/>
              <a:sym typeface="Times New Roman"/>
            </a:endParaRPr>
          </a:p>
        </p:txBody>
      </p:sp>
      <p:sp>
        <p:nvSpPr>
          <p:cNvPr id="4" name="Google Shape;4;n"/>
          <p:cNvSpPr txBox="1"/>
          <p:nvPr>
            <p:ph idx="2" type="hdr"/>
          </p:nvPr>
        </p:nvSpPr>
        <p:spPr>
          <a:xfrm>
            <a:off x="1" y="-365"/>
            <a:ext cx="3034527" cy="467381"/>
          </a:xfrm>
          <a:prstGeom prst="rect">
            <a:avLst/>
          </a:prstGeom>
          <a:noFill/>
          <a:ln>
            <a:noFill/>
          </a:ln>
        </p:spPr>
        <p:txBody>
          <a:bodyPr anchorCtr="0" anchor="t" bIns="47675" lIns="91675" spcFirstLastPara="1" rIns="91675" wrap="square" tIns="47675">
            <a:noAutofit/>
          </a:bodyPr>
          <a:lstStyle>
            <a:lvl1pPr lvl="0" marR="0" rtl="0" algn="l">
              <a:lnSpc>
                <a:spcPct val="100000"/>
              </a:lnSpc>
              <a:spcBef>
                <a:spcPts val="0"/>
              </a:spcBef>
              <a:spcAft>
                <a:spcPts val="0"/>
              </a:spcAft>
              <a:buClr>
                <a:srgbClr val="FFFFFF"/>
              </a:buClr>
              <a:buSzPts val="1800"/>
              <a:buFont typeface="Arial"/>
              <a:buNone/>
              <a:defRPr b="0" i="0" sz="1800" u="none" cap="none" strike="noStrike">
                <a:solidFill>
                  <a:srgbClr val="FFFFF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txBox="1"/>
          <p:nvPr>
            <p:ph idx="10" type="dt"/>
          </p:nvPr>
        </p:nvSpPr>
        <p:spPr>
          <a:xfrm>
            <a:off x="3971088" y="-365"/>
            <a:ext cx="3034527" cy="467381"/>
          </a:xfrm>
          <a:prstGeom prst="rect">
            <a:avLst/>
          </a:prstGeom>
          <a:noFill/>
          <a:ln>
            <a:noFill/>
          </a:ln>
        </p:spPr>
        <p:txBody>
          <a:bodyPr anchorCtr="0" anchor="t" bIns="47675" lIns="91675" spcFirstLastPara="1" rIns="91675" wrap="square" tIns="47675">
            <a:noAutofit/>
          </a:bodyPr>
          <a:lstStyle>
            <a:lvl1pPr lvl="0" marR="0" rtl="0" algn="l">
              <a:lnSpc>
                <a:spcPct val="100000"/>
              </a:lnSpc>
              <a:spcBef>
                <a:spcPts val="0"/>
              </a:spcBef>
              <a:spcAft>
                <a:spcPts val="0"/>
              </a:spcAft>
              <a:buClr>
                <a:srgbClr val="FFFFFF"/>
              </a:buClr>
              <a:buSzPts val="1800"/>
              <a:buFont typeface="Arial"/>
              <a:buNone/>
              <a:defRPr b="0" i="0" sz="1800" u="none" cap="none" strike="noStrike">
                <a:solidFill>
                  <a:srgbClr val="FFFFF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 name="Google Shape;6;n"/>
          <p:cNvSpPr/>
          <p:nvPr>
            <p:ph idx="3" type="sldImg"/>
          </p:nvPr>
        </p:nvSpPr>
        <p:spPr>
          <a:xfrm>
            <a:off x="1182688" y="696913"/>
            <a:ext cx="4641850" cy="3482975"/>
          </a:xfrm>
          <a:custGeom>
            <a:rect b="b" l="l" r="r" t="t"/>
            <a:pathLst>
              <a:path extrusionOk="0" h="120000" w="120000">
                <a:moveTo>
                  <a:pt x="0" y="0"/>
                </a:moveTo>
                <a:lnTo>
                  <a:pt x="120000" y="0"/>
                </a:lnTo>
                <a:lnTo>
                  <a:pt x="120000" y="120000"/>
                </a:lnTo>
                <a:lnTo>
                  <a:pt x="0" y="120000"/>
                </a:lnTo>
                <a:close/>
              </a:path>
            </a:pathLst>
          </a:custGeom>
          <a:noFill/>
          <a:ln>
            <a:noFill/>
          </a:ln>
        </p:spPr>
      </p:sp>
      <p:sp>
        <p:nvSpPr>
          <p:cNvPr id="7" name="Google Shape;7;n"/>
          <p:cNvSpPr txBox="1"/>
          <p:nvPr>
            <p:ph idx="1" type="body"/>
          </p:nvPr>
        </p:nvSpPr>
        <p:spPr>
          <a:xfrm>
            <a:off x="700673" y="4415425"/>
            <a:ext cx="5605007" cy="4180452"/>
          </a:xfrm>
          <a:prstGeom prst="rect">
            <a:avLst/>
          </a:prstGeom>
          <a:noFill/>
          <a:ln>
            <a:noFill/>
          </a:ln>
        </p:spPr>
        <p:txBody>
          <a:bodyPr anchorCtr="0" anchor="t" bIns="0" lIns="0" spcFirstLastPara="1" rIns="0" wrap="square" tIns="0">
            <a:noAutofit/>
          </a:bodyPr>
          <a:lstStyle>
            <a:lvl1pPr indent="-304800" lvl="0" marL="457200" marR="0" rtl="0" algn="l">
              <a:lnSpc>
                <a:spcPct val="100000"/>
              </a:lnSpc>
              <a:spcBef>
                <a:spcPts val="448"/>
              </a:spcBef>
              <a:spcAft>
                <a:spcPts val="0"/>
              </a:spcAft>
              <a:buClr>
                <a:srgbClr val="000000"/>
              </a:buClr>
              <a:buSzPts val="1200"/>
              <a:buFont typeface="Times New Roman"/>
              <a:buChar char="•"/>
              <a:defRPr b="0" i="0" sz="1200" u="none" cap="none" strike="noStrike">
                <a:solidFill>
                  <a:srgbClr val="000000"/>
                </a:solidFill>
                <a:latin typeface="Times New Roman"/>
                <a:ea typeface="Times New Roman"/>
                <a:cs typeface="Times New Roman"/>
                <a:sym typeface="Times New Roman"/>
              </a:defRPr>
            </a:lvl1pPr>
            <a:lvl2pPr indent="-304800" lvl="1" marL="914400" marR="0" rtl="0" algn="l">
              <a:lnSpc>
                <a:spcPct val="100000"/>
              </a:lnSpc>
              <a:spcBef>
                <a:spcPts val="0"/>
              </a:spcBef>
              <a:spcAft>
                <a:spcPts val="0"/>
              </a:spcAft>
              <a:buClr>
                <a:srgbClr val="000000"/>
              </a:buClr>
              <a:buSzPts val="1200"/>
              <a:buFont typeface="Times New Roman"/>
              <a:buChar char="•"/>
              <a:defRPr b="0" i="0" sz="1200" u="none" cap="none" strike="noStrike">
                <a:solidFill>
                  <a:schemeClr val="dk1"/>
                </a:solidFill>
                <a:latin typeface="Calibri"/>
                <a:ea typeface="Calibri"/>
                <a:cs typeface="Calibri"/>
                <a:sym typeface="Calibri"/>
              </a:defRPr>
            </a:lvl2pPr>
            <a:lvl3pPr indent="-304800" lvl="2" marL="1371600" marR="0" rtl="0" algn="l">
              <a:lnSpc>
                <a:spcPct val="100000"/>
              </a:lnSpc>
              <a:spcBef>
                <a:spcPts val="0"/>
              </a:spcBef>
              <a:spcAft>
                <a:spcPts val="0"/>
              </a:spcAft>
              <a:buClr>
                <a:srgbClr val="000000"/>
              </a:buClr>
              <a:buSzPts val="1200"/>
              <a:buFont typeface="Times New Roman"/>
              <a:buChar char="•"/>
              <a:defRPr b="0" i="0" sz="1200" u="none" cap="none" strike="noStrike">
                <a:solidFill>
                  <a:schemeClr val="dk1"/>
                </a:solidFill>
                <a:latin typeface="Calibri"/>
                <a:ea typeface="Calibri"/>
                <a:cs typeface="Calibri"/>
                <a:sym typeface="Calibri"/>
              </a:defRPr>
            </a:lvl3pPr>
            <a:lvl4pPr indent="-304800" lvl="3" marL="1828800" marR="0" rtl="0" algn="l">
              <a:lnSpc>
                <a:spcPct val="100000"/>
              </a:lnSpc>
              <a:spcBef>
                <a:spcPts val="0"/>
              </a:spcBef>
              <a:spcAft>
                <a:spcPts val="0"/>
              </a:spcAft>
              <a:buClr>
                <a:srgbClr val="000000"/>
              </a:buClr>
              <a:buSzPts val="1200"/>
              <a:buFont typeface="Times New Roman"/>
              <a:buChar char="•"/>
              <a:defRPr b="0" i="0" sz="1200" u="none" cap="none" strike="noStrike">
                <a:solidFill>
                  <a:schemeClr val="dk1"/>
                </a:solidFill>
                <a:latin typeface="Calibri"/>
                <a:ea typeface="Calibri"/>
                <a:cs typeface="Calibri"/>
                <a:sym typeface="Calibri"/>
              </a:defRPr>
            </a:lvl4pPr>
            <a:lvl5pPr indent="-304800" lvl="4" marL="2286000" marR="0" rtl="0" algn="l">
              <a:lnSpc>
                <a:spcPct val="100000"/>
              </a:lnSpc>
              <a:spcBef>
                <a:spcPts val="0"/>
              </a:spcBef>
              <a:spcAft>
                <a:spcPts val="0"/>
              </a:spcAft>
              <a:buClr>
                <a:srgbClr val="000000"/>
              </a:buClr>
              <a:buSzPts val="1200"/>
              <a:buFont typeface="Times New Roman"/>
              <a:buChar char="•"/>
              <a:defRPr b="0" i="0" sz="1200" u="none" cap="none" strike="noStrike">
                <a:solidFill>
                  <a:schemeClr val="dk1"/>
                </a:solidFill>
                <a:latin typeface="Calibri"/>
                <a:ea typeface="Calibri"/>
                <a:cs typeface="Calibri"/>
                <a:sym typeface="Calibri"/>
              </a:defRPr>
            </a:lvl5pPr>
            <a:lvl6pPr indent="-304800" lvl="5" marL="2743200" marR="0" rtl="0" algn="l">
              <a:lnSpc>
                <a:spcPct val="100000"/>
              </a:lnSpc>
              <a:spcBef>
                <a:spcPts val="0"/>
              </a:spcBef>
              <a:spcAft>
                <a:spcPts val="0"/>
              </a:spcAft>
              <a:buClr>
                <a:srgbClr val="000000"/>
              </a:buClr>
              <a:buSzPts val="1200"/>
              <a:buFont typeface="Times New Roman"/>
              <a:buChar char="•"/>
              <a:defRPr b="0" i="0" sz="1200" u="none" cap="none" strike="noStrike">
                <a:solidFill>
                  <a:schemeClr val="dk1"/>
                </a:solidFill>
                <a:latin typeface="Calibri"/>
                <a:ea typeface="Calibri"/>
                <a:cs typeface="Calibri"/>
                <a:sym typeface="Calibri"/>
              </a:defRPr>
            </a:lvl6pPr>
            <a:lvl7pPr indent="-304800" lvl="6" marL="3200400" marR="0" rtl="0" algn="l">
              <a:lnSpc>
                <a:spcPct val="100000"/>
              </a:lnSpc>
              <a:spcBef>
                <a:spcPts val="0"/>
              </a:spcBef>
              <a:spcAft>
                <a:spcPts val="0"/>
              </a:spcAft>
              <a:buClr>
                <a:srgbClr val="000000"/>
              </a:buClr>
              <a:buSzPts val="1200"/>
              <a:buFont typeface="Times New Roman"/>
              <a:buChar char="•"/>
              <a:defRPr b="0" i="0" sz="1200" u="none" cap="none" strike="noStrike">
                <a:solidFill>
                  <a:schemeClr val="dk1"/>
                </a:solidFill>
                <a:latin typeface="Calibri"/>
                <a:ea typeface="Calibri"/>
                <a:cs typeface="Calibri"/>
                <a:sym typeface="Calibri"/>
              </a:defRPr>
            </a:lvl7pPr>
            <a:lvl8pPr indent="-304800" lvl="7" marL="3657600" marR="0" rtl="0" algn="l">
              <a:lnSpc>
                <a:spcPct val="100000"/>
              </a:lnSpc>
              <a:spcBef>
                <a:spcPts val="0"/>
              </a:spcBef>
              <a:spcAft>
                <a:spcPts val="0"/>
              </a:spcAft>
              <a:buClr>
                <a:srgbClr val="000000"/>
              </a:buClr>
              <a:buSzPts val="1200"/>
              <a:buFont typeface="Times New Roman"/>
              <a:buChar char="•"/>
              <a:defRPr b="0" i="0" sz="1200" u="none" cap="none" strike="noStrike">
                <a:solidFill>
                  <a:schemeClr val="dk1"/>
                </a:solidFill>
                <a:latin typeface="Calibri"/>
                <a:ea typeface="Calibri"/>
                <a:cs typeface="Calibri"/>
                <a:sym typeface="Calibri"/>
              </a:defRPr>
            </a:lvl8pPr>
            <a:lvl9pPr indent="-304800" lvl="8" marL="4114800" marR="0" rtl="0" algn="l">
              <a:lnSpc>
                <a:spcPct val="100000"/>
              </a:lnSpc>
              <a:spcBef>
                <a:spcPts val="0"/>
              </a:spcBef>
              <a:spcAft>
                <a:spcPts val="0"/>
              </a:spcAft>
              <a:buClr>
                <a:srgbClr val="000000"/>
              </a:buClr>
              <a:buSzPts val="1200"/>
              <a:buFont typeface="Times New Roman"/>
              <a:buChar char="•"/>
              <a:defRPr b="0" i="0" sz="1200" u="none" cap="none" strike="noStrike">
                <a:solidFill>
                  <a:schemeClr val="dk1"/>
                </a:solidFill>
                <a:latin typeface="Calibri"/>
                <a:ea typeface="Calibri"/>
                <a:cs typeface="Calibri"/>
                <a:sym typeface="Calibri"/>
              </a:defRPr>
            </a:lvl9pPr>
          </a:lstStyle>
          <a:p/>
        </p:txBody>
      </p:sp>
      <p:sp>
        <p:nvSpPr>
          <p:cNvPr id="8" name="Google Shape;8;n"/>
          <p:cNvSpPr txBox="1"/>
          <p:nvPr>
            <p:ph idx="11" type="ftr"/>
          </p:nvPr>
        </p:nvSpPr>
        <p:spPr>
          <a:xfrm>
            <a:off x="1" y="8823895"/>
            <a:ext cx="3034527" cy="467381"/>
          </a:xfrm>
          <a:prstGeom prst="rect">
            <a:avLst/>
          </a:prstGeom>
          <a:noFill/>
          <a:ln>
            <a:noFill/>
          </a:ln>
        </p:spPr>
        <p:txBody>
          <a:bodyPr anchorCtr="0" anchor="b" bIns="47675" lIns="91675" spcFirstLastPara="1" rIns="91675" wrap="square" tIns="47675">
            <a:noAutofit/>
          </a:bodyPr>
          <a:lstStyle>
            <a:lvl1pPr lvl="0" marR="0" rtl="0" algn="l">
              <a:lnSpc>
                <a:spcPct val="100000"/>
              </a:lnSpc>
              <a:spcBef>
                <a:spcPts val="0"/>
              </a:spcBef>
              <a:spcAft>
                <a:spcPts val="0"/>
              </a:spcAft>
              <a:buClr>
                <a:srgbClr val="FFFFFF"/>
              </a:buClr>
              <a:buSzPts val="1800"/>
              <a:buFont typeface="Arial"/>
              <a:buNone/>
              <a:defRPr b="0" i="0" sz="1800" u="none" cap="none" strike="noStrike">
                <a:solidFill>
                  <a:srgbClr val="FFFFF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n"/>
          <p:cNvSpPr txBox="1"/>
          <p:nvPr>
            <p:ph idx="12" type="sldNum"/>
          </p:nvPr>
        </p:nvSpPr>
        <p:spPr>
          <a:xfrm>
            <a:off x="3971088" y="8829384"/>
            <a:ext cx="3034527" cy="461892"/>
          </a:xfrm>
          <a:prstGeom prst="rect">
            <a:avLst/>
          </a:prstGeom>
          <a:noFill/>
          <a:ln>
            <a:noFill/>
          </a:ln>
        </p:spPr>
        <p:txBody>
          <a:bodyPr anchorCtr="0" anchor="b" bIns="47675" lIns="91675" spcFirstLastPara="1" rIns="91675" wrap="square" tIns="4767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notes"/>
          <p:cNvSpPr/>
          <p:nvPr/>
        </p:nvSpPr>
        <p:spPr>
          <a:xfrm>
            <a:off x="3971088" y="8830117"/>
            <a:ext cx="3034527" cy="461525"/>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b" bIns="47675" lIns="91675" spcFirstLastPara="1" rIns="91675" wrap="square" tIns="47675">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cap="none" strike="noStrike">
                <a:solidFill>
                  <a:schemeClr val="dk1"/>
                </a:solidFill>
                <a:latin typeface="Calibri"/>
                <a:ea typeface="Calibri"/>
                <a:cs typeface="Calibri"/>
                <a:sym typeface="Calibri"/>
              </a:rPr>
              <a:t>‹#›</a:t>
            </a:fld>
            <a:endParaRPr b="0" i="0" sz="1200" u="none" cap="none" strike="noStrike">
              <a:solidFill>
                <a:srgbClr val="000000"/>
              </a:solidFill>
              <a:latin typeface="Times New Roman"/>
              <a:ea typeface="Times New Roman"/>
              <a:cs typeface="Times New Roman"/>
              <a:sym typeface="Times New Roman"/>
            </a:endParaRPr>
          </a:p>
        </p:txBody>
      </p:sp>
      <p:sp>
        <p:nvSpPr>
          <p:cNvPr id="258" name="Google Shape;258;p1:notes"/>
          <p:cNvSpPr/>
          <p:nvPr/>
        </p:nvSpPr>
        <p:spPr>
          <a:xfrm>
            <a:off x="1168400" y="697230"/>
            <a:ext cx="4673600" cy="3486150"/>
          </a:xfrm>
          <a:custGeom>
            <a:rect b="b" l="l" r="r" t="t"/>
            <a:pathLst>
              <a:path extrusionOk="0" h="21600" w="21600">
                <a:moveTo>
                  <a:pt x="0" y="0"/>
                </a:moveTo>
                <a:lnTo>
                  <a:pt x="21600" y="0"/>
                </a:lnTo>
                <a:lnTo>
                  <a:pt x="21600" y="21600"/>
                </a:lnTo>
                <a:lnTo>
                  <a:pt x="0" y="21600"/>
                </a:lnTo>
                <a:lnTo>
                  <a:pt x="0" y="0"/>
                </a:lnTo>
                <a:close/>
              </a:path>
            </a:pathLst>
          </a:custGeom>
          <a:solidFill>
            <a:srgbClr val="FFFFFF"/>
          </a:solidFill>
          <a:ln cap="flat" cmpd="sng" w="9525">
            <a:solidFill>
              <a:srgbClr val="000000"/>
            </a:solidFill>
            <a:prstDash val="solid"/>
            <a:miter lim="8000"/>
            <a:headEnd len="sm" w="sm" type="none"/>
            <a:tailEnd len="sm" w="sm" type="none"/>
          </a:ln>
        </p:spPr>
        <p:txBody>
          <a:bodyPr anchorCtr="0" anchor="ctr" bIns="47675" lIns="91675" spcFirstLastPara="1" rIns="91675" wrap="square" tIns="47675">
            <a:noAutofit/>
          </a:bodyPr>
          <a:lstStyle/>
          <a:p>
            <a:pPr indent="0" lvl="0" marL="0" marR="0" rtl="0" algn="l">
              <a:lnSpc>
                <a:spcPct val="100000"/>
              </a:lnSpc>
              <a:spcBef>
                <a:spcPts val="0"/>
              </a:spcBef>
              <a:spcAft>
                <a:spcPts val="0"/>
              </a:spcAft>
              <a:buClr>
                <a:schemeClr val="dk1"/>
              </a:buClr>
              <a:buSzPts val="2500"/>
              <a:buFont typeface="Calibri"/>
              <a:buNone/>
            </a:pPr>
            <a:r>
              <a:t/>
            </a:r>
            <a:endParaRPr b="0" i="0" sz="2500" u="none" cap="none" strike="noStrike">
              <a:solidFill>
                <a:schemeClr val="dk1"/>
              </a:solidFill>
              <a:latin typeface="Times New Roman"/>
              <a:ea typeface="Times New Roman"/>
              <a:cs typeface="Times New Roman"/>
              <a:sym typeface="Times New Roman"/>
            </a:endParaRPr>
          </a:p>
        </p:txBody>
      </p:sp>
      <p:sp>
        <p:nvSpPr>
          <p:cNvPr id="259" name="Google Shape;259;p1:notes"/>
          <p:cNvSpPr txBox="1"/>
          <p:nvPr>
            <p:ph idx="1" type="body"/>
          </p:nvPr>
        </p:nvSpPr>
        <p:spPr>
          <a:xfrm>
            <a:off x="700673" y="4415424"/>
            <a:ext cx="5605007" cy="183351"/>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00000"/>
              </a:buClr>
              <a:buSzPts val="1200"/>
              <a:buFont typeface="Times New Roman"/>
              <a:buNone/>
            </a:pPr>
            <a:r>
              <a:t/>
            </a:r>
            <a:endParaRPr b="0" i="0" sz="1200" u="none" cap="none" strike="noStrike">
              <a:solidFill>
                <a:srgbClr val="000000"/>
              </a:solidFill>
              <a:latin typeface="Times New Roman"/>
              <a:ea typeface="Times New Roman"/>
              <a:cs typeface="Times New Roman"/>
              <a:sym typeface="Times New Roman"/>
            </a:endParaRPr>
          </a:p>
        </p:txBody>
      </p:sp>
      <p:sp>
        <p:nvSpPr>
          <p:cNvPr id="260" name="Google Shape;260;p1:notes"/>
          <p:cNvSpPr/>
          <p:nvPr>
            <p:ph idx="2" type="sldImg"/>
          </p:nvPr>
        </p:nvSpPr>
        <p:spPr>
          <a:xfrm>
            <a:off x="1182688" y="696913"/>
            <a:ext cx="4641850" cy="3482975"/>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1287e418969_0_10:notes"/>
          <p:cNvSpPr/>
          <p:nvPr>
            <p:ph idx="2" type="sldImg"/>
          </p:nvPr>
        </p:nvSpPr>
        <p:spPr>
          <a:xfrm>
            <a:off x="1182688" y="696913"/>
            <a:ext cx="4641900" cy="3483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1287e418969_0_10:notes"/>
          <p:cNvSpPr txBox="1"/>
          <p:nvPr>
            <p:ph idx="1" type="body"/>
          </p:nvPr>
        </p:nvSpPr>
        <p:spPr>
          <a:xfrm>
            <a:off x="700673" y="4415425"/>
            <a:ext cx="5604900" cy="4180500"/>
          </a:xfrm>
          <a:prstGeom prst="rect">
            <a:avLst/>
          </a:prstGeom>
        </p:spPr>
        <p:txBody>
          <a:bodyPr anchorCtr="0" anchor="t" bIns="0" lIns="0" spcFirstLastPara="1" rIns="0" wrap="square" tIns="0">
            <a:noAutofit/>
          </a:bodyPr>
          <a:lstStyle/>
          <a:p>
            <a:pPr indent="0" lvl="0" marL="0" rtl="0" algn="l">
              <a:spcBef>
                <a:spcPts val="448"/>
              </a:spcBef>
              <a:spcAft>
                <a:spcPts val="0"/>
              </a:spcAft>
              <a:buNone/>
            </a:pPr>
            <a:r>
              <a:t/>
            </a:r>
            <a:endParaRPr/>
          </a:p>
        </p:txBody>
      </p:sp>
      <p:sp>
        <p:nvSpPr>
          <p:cNvPr id="336" name="Google Shape;336;g1287e418969_0_10:notes"/>
          <p:cNvSpPr txBox="1"/>
          <p:nvPr>
            <p:ph idx="12" type="sldNum"/>
          </p:nvPr>
        </p:nvSpPr>
        <p:spPr>
          <a:xfrm>
            <a:off x="3971088" y="8829384"/>
            <a:ext cx="3034500" cy="462000"/>
          </a:xfrm>
          <a:prstGeom prst="rect">
            <a:avLst/>
          </a:prstGeom>
        </p:spPr>
        <p:txBody>
          <a:bodyPr anchorCtr="0" anchor="b" bIns="47675" lIns="91675" spcFirstLastPara="1" rIns="91675" wrap="square" tIns="476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10:notes"/>
          <p:cNvSpPr txBox="1"/>
          <p:nvPr>
            <p:ph idx="1" type="body"/>
          </p:nvPr>
        </p:nvSpPr>
        <p:spPr>
          <a:xfrm>
            <a:off x="700673" y="4415425"/>
            <a:ext cx="5605007" cy="4180452"/>
          </a:xfrm>
          <a:prstGeom prst="rect">
            <a:avLst/>
          </a:prstGeom>
          <a:noFill/>
          <a:ln>
            <a:noFill/>
          </a:ln>
        </p:spPr>
        <p:txBody>
          <a:bodyPr anchorCtr="0" anchor="t" bIns="0" lIns="0" spcFirstLastPara="1" rIns="0" wrap="square" tIns="0">
            <a:noAutofit/>
          </a:bodyPr>
          <a:lstStyle/>
          <a:p>
            <a:pPr indent="0" lvl="0" marL="0" rtl="0" algn="l">
              <a:lnSpc>
                <a:spcPct val="100000"/>
              </a:lnSpc>
              <a:spcBef>
                <a:spcPts val="448"/>
              </a:spcBef>
              <a:spcAft>
                <a:spcPts val="0"/>
              </a:spcAft>
              <a:buSzPts val="1200"/>
              <a:buNone/>
            </a:pPr>
            <a:r>
              <a:t/>
            </a:r>
            <a:endParaRPr/>
          </a:p>
        </p:txBody>
      </p:sp>
      <p:sp>
        <p:nvSpPr>
          <p:cNvPr id="342" name="Google Shape;342;p10:notes"/>
          <p:cNvSpPr/>
          <p:nvPr>
            <p:ph idx="2" type="sldImg"/>
          </p:nvPr>
        </p:nvSpPr>
        <p:spPr>
          <a:xfrm>
            <a:off x="1182688" y="696913"/>
            <a:ext cx="4641850" cy="3482975"/>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11:notes"/>
          <p:cNvSpPr/>
          <p:nvPr/>
        </p:nvSpPr>
        <p:spPr>
          <a:xfrm>
            <a:off x="3971088" y="8830117"/>
            <a:ext cx="3034527" cy="461525"/>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b" bIns="47675" lIns="91675" spcFirstLastPara="1" rIns="91675" wrap="square" tIns="47675">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cap="none" strike="noStrike">
                <a:solidFill>
                  <a:schemeClr val="dk1"/>
                </a:solidFill>
                <a:latin typeface="Calibri"/>
                <a:ea typeface="Calibri"/>
                <a:cs typeface="Calibri"/>
                <a:sym typeface="Calibri"/>
              </a:rPr>
              <a:t>‹#›</a:t>
            </a:fld>
            <a:endParaRPr b="0" i="0" sz="1200" u="none" cap="none" strike="noStrike">
              <a:solidFill>
                <a:srgbClr val="000000"/>
              </a:solidFill>
              <a:latin typeface="Times New Roman"/>
              <a:ea typeface="Times New Roman"/>
              <a:cs typeface="Times New Roman"/>
              <a:sym typeface="Times New Roman"/>
            </a:endParaRPr>
          </a:p>
        </p:txBody>
      </p:sp>
      <p:sp>
        <p:nvSpPr>
          <p:cNvPr id="349" name="Google Shape;349;p11:notes"/>
          <p:cNvSpPr/>
          <p:nvPr/>
        </p:nvSpPr>
        <p:spPr>
          <a:xfrm>
            <a:off x="1168400" y="697230"/>
            <a:ext cx="4673600" cy="3486150"/>
          </a:xfrm>
          <a:custGeom>
            <a:rect b="b" l="l" r="r" t="t"/>
            <a:pathLst>
              <a:path extrusionOk="0" h="21600" w="21600">
                <a:moveTo>
                  <a:pt x="0" y="0"/>
                </a:moveTo>
                <a:lnTo>
                  <a:pt x="21600" y="0"/>
                </a:lnTo>
                <a:lnTo>
                  <a:pt x="21600" y="21600"/>
                </a:lnTo>
                <a:lnTo>
                  <a:pt x="0" y="21600"/>
                </a:lnTo>
                <a:lnTo>
                  <a:pt x="0" y="0"/>
                </a:lnTo>
                <a:close/>
              </a:path>
            </a:pathLst>
          </a:custGeom>
          <a:solidFill>
            <a:srgbClr val="FFFFFF"/>
          </a:solidFill>
          <a:ln cap="flat" cmpd="sng" w="9525">
            <a:solidFill>
              <a:srgbClr val="000000"/>
            </a:solidFill>
            <a:prstDash val="solid"/>
            <a:miter lim="8000"/>
            <a:headEnd len="sm" w="sm" type="none"/>
            <a:tailEnd len="sm" w="sm" type="none"/>
          </a:ln>
        </p:spPr>
        <p:txBody>
          <a:bodyPr anchorCtr="0" anchor="ctr" bIns="47675" lIns="91675" spcFirstLastPara="1" rIns="91675" wrap="square" tIns="47675">
            <a:noAutofit/>
          </a:bodyPr>
          <a:lstStyle/>
          <a:p>
            <a:pPr indent="0" lvl="0" marL="0" marR="0" rtl="0" algn="l">
              <a:lnSpc>
                <a:spcPct val="100000"/>
              </a:lnSpc>
              <a:spcBef>
                <a:spcPts val="0"/>
              </a:spcBef>
              <a:spcAft>
                <a:spcPts val="0"/>
              </a:spcAft>
              <a:buClr>
                <a:schemeClr val="dk1"/>
              </a:buClr>
              <a:buSzPts val="2500"/>
              <a:buFont typeface="Calibri"/>
              <a:buNone/>
            </a:pPr>
            <a:r>
              <a:t/>
            </a:r>
            <a:endParaRPr b="0" i="0" sz="2500" u="none" cap="none" strike="noStrike">
              <a:solidFill>
                <a:schemeClr val="dk1"/>
              </a:solidFill>
              <a:latin typeface="Times New Roman"/>
              <a:ea typeface="Times New Roman"/>
              <a:cs typeface="Times New Roman"/>
              <a:sym typeface="Times New Roman"/>
            </a:endParaRPr>
          </a:p>
        </p:txBody>
      </p:sp>
      <p:sp>
        <p:nvSpPr>
          <p:cNvPr id="350" name="Google Shape;350;p11:notes"/>
          <p:cNvSpPr txBox="1"/>
          <p:nvPr>
            <p:ph idx="1" type="body"/>
          </p:nvPr>
        </p:nvSpPr>
        <p:spPr>
          <a:xfrm>
            <a:off x="700673" y="4415424"/>
            <a:ext cx="5605007" cy="183351"/>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00000"/>
              </a:buClr>
              <a:buSzPts val="1200"/>
              <a:buFont typeface="Times New Roman"/>
              <a:buNone/>
            </a:pPr>
            <a:r>
              <a:t/>
            </a:r>
            <a:endParaRPr b="0" i="0" sz="1200" u="none" cap="none" strike="noStrike">
              <a:solidFill>
                <a:srgbClr val="000000"/>
              </a:solidFill>
              <a:latin typeface="Times New Roman"/>
              <a:ea typeface="Times New Roman"/>
              <a:cs typeface="Times New Roman"/>
              <a:sym typeface="Times New Roman"/>
            </a:endParaRPr>
          </a:p>
        </p:txBody>
      </p:sp>
      <p:sp>
        <p:nvSpPr>
          <p:cNvPr id="351" name="Google Shape;351;p11:notes"/>
          <p:cNvSpPr/>
          <p:nvPr>
            <p:ph idx="2" type="sldImg"/>
          </p:nvPr>
        </p:nvSpPr>
        <p:spPr>
          <a:xfrm>
            <a:off x="1182688" y="696913"/>
            <a:ext cx="4641850" cy="3482975"/>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12ef25f9431_1_4:notes"/>
          <p:cNvSpPr/>
          <p:nvPr>
            <p:ph idx="2" type="sldImg"/>
          </p:nvPr>
        </p:nvSpPr>
        <p:spPr>
          <a:xfrm>
            <a:off x="1182688" y="696913"/>
            <a:ext cx="4641900" cy="3483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12ef25f9431_1_4:notes"/>
          <p:cNvSpPr txBox="1"/>
          <p:nvPr>
            <p:ph idx="1" type="body"/>
          </p:nvPr>
        </p:nvSpPr>
        <p:spPr>
          <a:xfrm>
            <a:off x="700673" y="4415425"/>
            <a:ext cx="5604900" cy="4180500"/>
          </a:xfrm>
          <a:prstGeom prst="rect">
            <a:avLst/>
          </a:prstGeom>
        </p:spPr>
        <p:txBody>
          <a:bodyPr anchorCtr="0" anchor="t" bIns="0" lIns="0" spcFirstLastPara="1" rIns="0" wrap="square" tIns="0">
            <a:noAutofit/>
          </a:bodyPr>
          <a:lstStyle/>
          <a:p>
            <a:pPr indent="0" lvl="0" marL="0" rtl="0" algn="l">
              <a:spcBef>
                <a:spcPts val="448"/>
              </a:spcBef>
              <a:spcAft>
                <a:spcPts val="0"/>
              </a:spcAft>
              <a:buNone/>
            </a:pPr>
            <a:r>
              <a:t/>
            </a:r>
            <a:endParaRPr/>
          </a:p>
        </p:txBody>
      </p:sp>
      <p:sp>
        <p:nvSpPr>
          <p:cNvPr id="360" name="Google Shape;360;g12ef25f9431_1_4:notes"/>
          <p:cNvSpPr txBox="1"/>
          <p:nvPr>
            <p:ph idx="12" type="sldNum"/>
          </p:nvPr>
        </p:nvSpPr>
        <p:spPr>
          <a:xfrm>
            <a:off x="3971088" y="8829384"/>
            <a:ext cx="3034500" cy="462000"/>
          </a:xfrm>
          <a:prstGeom prst="rect">
            <a:avLst/>
          </a:prstGeom>
        </p:spPr>
        <p:txBody>
          <a:bodyPr anchorCtr="0" anchor="b" bIns="47675" lIns="91675" spcFirstLastPara="1" rIns="91675" wrap="square" tIns="4767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12:notes"/>
          <p:cNvSpPr/>
          <p:nvPr/>
        </p:nvSpPr>
        <p:spPr>
          <a:xfrm>
            <a:off x="3971088" y="8830117"/>
            <a:ext cx="3034527" cy="461525"/>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b" bIns="47675" lIns="91675" spcFirstLastPara="1" rIns="91675" wrap="square" tIns="47675">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cap="none" strike="noStrike">
                <a:solidFill>
                  <a:schemeClr val="dk1"/>
                </a:solidFill>
                <a:latin typeface="Calibri"/>
                <a:ea typeface="Calibri"/>
                <a:cs typeface="Calibri"/>
                <a:sym typeface="Calibri"/>
              </a:rPr>
              <a:t>‹#›</a:t>
            </a:fld>
            <a:endParaRPr b="0" i="0" sz="1200" u="none" cap="none" strike="noStrike">
              <a:solidFill>
                <a:srgbClr val="000000"/>
              </a:solidFill>
              <a:latin typeface="Times New Roman"/>
              <a:ea typeface="Times New Roman"/>
              <a:cs typeface="Times New Roman"/>
              <a:sym typeface="Times New Roman"/>
            </a:endParaRPr>
          </a:p>
        </p:txBody>
      </p:sp>
      <p:sp>
        <p:nvSpPr>
          <p:cNvPr id="366" name="Google Shape;366;p12:notes"/>
          <p:cNvSpPr/>
          <p:nvPr/>
        </p:nvSpPr>
        <p:spPr>
          <a:xfrm>
            <a:off x="1168400" y="697230"/>
            <a:ext cx="4672128" cy="3484685"/>
          </a:xfrm>
          <a:prstGeom prst="rect">
            <a:avLst/>
          </a:prstGeom>
          <a:solidFill>
            <a:schemeClr val="accent1"/>
          </a:solidFill>
          <a:ln cap="flat" cmpd="sng" w="25400">
            <a:solidFill>
              <a:srgbClr val="395E8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 name="Google Shape;367;p12:notes"/>
          <p:cNvSpPr txBox="1"/>
          <p:nvPr>
            <p:ph idx="1" type="body"/>
          </p:nvPr>
        </p:nvSpPr>
        <p:spPr>
          <a:xfrm>
            <a:off x="700673" y="4415424"/>
            <a:ext cx="5605007" cy="183351"/>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00000"/>
              </a:buClr>
              <a:buSzPts val="1200"/>
              <a:buFont typeface="Times New Roman"/>
              <a:buNone/>
            </a:pPr>
            <a:r>
              <a:t/>
            </a:r>
            <a:endParaRPr b="0" i="0" sz="1200" u="none" cap="none" strike="noStrike">
              <a:solidFill>
                <a:srgbClr val="000000"/>
              </a:solidFill>
              <a:latin typeface="Times New Roman"/>
              <a:ea typeface="Times New Roman"/>
              <a:cs typeface="Times New Roman"/>
              <a:sym typeface="Times New Roman"/>
            </a:endParaRPr>
          </a:p>
        </p:txBody>
      </p:sp>
      <p:sp>
        <p:nvSpPr>
          <p:cNvPr id="368" name="Google Shape;368;p12:notes"/>
          <p:cNvSpPr/>
          <p:nvPr>
            <p:ph idx="2" type="sldImg"/>
          </p:nvPr>
        </p:nvSpPr>
        <p:spPr>
          <a:xfrm>
            <a:off x="1182688" y="696913"/>
            <a:ext cx="4641850" cy="3482975"/>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12ef25f9431_1_11:notes"/>
          <p:cNvSpPr/>
          <p:nvPr>
            <p:ph idx="2" type="sldImg"/>
          </p:nvPr>
        </p:nvSpPr>
        <p:spPr>
          <a:xfrm>
            <a:off x="1182688" y="696913"/>
            <a:ext cx="4641900" cy="3483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12ef25f9431_1_11:notes"/>
          <p:cNvSpPr txBox="1"/>
          <p:nvPr>
            <p:ph idx="1" type="body"/>
          </p:nvPr>
        </p:nvSpPr>
        <p:spPr>
          <a:xfrm>
            <a:off x="700673" y="4415425"/>
            <a:ext cx="5604900" cy="4180500"/>
          </a:xfrm>
          <a:prstGeom prst="rect">
            <a:avLst/>
          </a:prstGeom>
        </p:spPr>
        <p:txBody>
          <a:bodyPr anchorCtr="0" anchor="t" bIns="0" lIns="0" spcFirstLastPara="1" rIns="0" wrap="square" tIns="0">
            <a:noAutofit/>
          </a:bodyPr>
          <a:lstStyle/>
          <a:p>
            <a:pPr indent="0" lvl="0" marL="0" rtl="0" algn="l">
              <a:spcBef>
                <a:spcPts val="448"/>
              </a:spcBef>
              <a:spcAft>
                <a:spcPts val="0"/>
              </a:spcAft>
              <a:buNone/>
            </a:pPr>
            <a:r>
              <a:t/>
            </a:r>
            <a:endParaRPr/>
          </a:p>
        </p:txBody>
      </p:sp>
      <p:sp>
        <p:nvSpPr>
          <p:cNvPr id="377" name="Google Shape;377;g12ef25f9431_1_11:notes"/>
          <p:cNvSpPr txBox="1"/>
          <p:nvPr>
            <p:ph idx="12" type="sldNum"/>
          </p:nvPr>
        </p:nvSpPr>
        <p:spPr>
          <a:xfrm>
            <a:off x="3971088" y="8829384"/>
            <a:ext cx="3034500" cy="462000"/>
          </a:xfrm>
          <a:prstGeom prst="rect">
            <a:avLst/>
          </a:prstGeom>
        </p:spPr>
        <p:txBody>
          <a:bodyPr anchorCtr="0" anchor="b" bIns="47675" lIns="91675" spcFirstLastPara="1" rIns="91675" wrap="square" tIns="4767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13:notes"/>
          <p:cNvSpPr/>
          <p:nvPr/>
        </p:nvSpPr>
        <p:spPr>
          <a:xfrm>
            <a:off x="3971088" y="8830117"/>
            <a:ext cx="3034527" cy="461525"/>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b" bIns="47675" lIns="91675" spcFirstLastPara="1" rIns="91675" wrap="square" tIns="47675">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cap="none" strike="noStrike">
                <a:solidFill>
                  <a:schemeClr val="dk1"/>
                </a:solidFill>
                <a:latin typeface="Calibri"/>
                <a:ea typeface="Calibri"/>
                <a:cs typeface="Calibri"/>
                <a:sym typeface="Calibri"/>
              </a:rPr>
              <a:t>‹#›</a:t>
            </a:fld>
            <a:endParaRPr b="0" i="0" sz="1200" u="none" cap="none" strike="noStrike">
              <a:solidFill>
                <a:srgbClr val="000000"/>
              </a:solidFill>
              <a:latin typeface="Times New Roman"/>
              <a:ea typeface="Times New Roman"/>
              <a:cs typeface="Times New Roman"/>
              <a:sym typeface="Times New Roman"/>
            </a:endParaRPr>
          </a:p>
        </p:txBody>
      </p:sp>
      <p:sp>
        <p:nvSpPr>
          <p:cNvPr id="383" name="Google Shape;383;p13:notes"/>
          <p:cNvSpPr/>
          <p:nvPr/>
        </p:nvSpPr>
        <p:spPr>
          <a:xfrm>
            <a:off x="1168400" y="697230"/>
            <a:ext cx="4672128" cy="3484685"/>
          </a:xfrm>
          <a:prstGeom prst="rect">
            <a:avLst/>
          </a:prstGeom>
          <a:solidFill>
            <a:schemeClr val="accent1"/>
          </a:solidFill>
          <a:ln cap="flat" cmpd="sng" w="25400">
            <a:solidFill>
              <a:srgbClr val="395E8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 name="Google Shape;384;p13:notes"/>
          <p:cNvSpPr txBox="1"/>
          <p:nvPr>
            <p:ph idx="1" type="body"/>
          </p:nvPr>
        </p:nvSpPr>
        <p:spPr>
          <a:xfrm>
            <a:off x="700673" y="4415424"/>
            <a:ext cx="5605007" cy="183351"/>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00000"/>
              </a:buClr>
              <a:buSzPts val="1200"/>
              <a:buFont typeface="Times New Roman"/>
              <a:buNone/>
            </a:pPr>
            <a:r>
              <a:t/>
            </a:r>
            <a:endParaRPr b="0" i="0" sz="1200" u="none" cap="none" strike="noStrike">
              <a:solidFill>
                <a:srgbClr val="000000"/>
              </a:solidFill>
              <a:latin typeface="Times New Roman"/>
              <a:ea typeface="Times New Roman"/>
              <a:cs typeface="Times New Roman"/>
              <a:sym typeface="Times New Roman"/>
            </a:endParaRPr>
          </a:p>
        </p:txBody>
      </p:sp>
      <p:sp>
        <p:nvSpPr>
          <p:cNvPr id="385" name="Google Shape;385;p13:notes"/>
          <p:cNvSpPr/>
          <p:nvPr>
            <p:ph idx="2" type="sldImg"/>
          </p:nvPr>
        </p:nvSpPr>
        <p:spPr>
          <a:xfrm>
            <a:off x="1182688" y="696913"/>
            <a:ext cx="4641850" cy="3482975"/>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1287e418969_0_18:notes"/>
          <p:cNvSpPr/>
          <p:nvPr/>
        </p:nvSpPr>
        <p:spPr>
          <a:xfrm>
            <a:off x="3971088" y="8830117"/>
            <a:ext cx="3034530" cy="461538"/>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b" bIns="47675" lIns="91675" spcFirstLastPara="1" rIns="91675" wrap="square" tIns="47675">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cap="none" strike="noStrike">
                <a:solidFill>
                  <a:schemeClr val="dk1"/>
                </a:solidFill>
                <a:latin typeface="Calibri"/>
                <a:ea typeface="Calibri"/>
                <a:cs typeface="Calibri"/>
                <a:sym typeface="Calibri"/>
              </a:rPr>
              <a:t>‹#›</a:t>
            </a:fld>
            <a:endParaRPr b="0" i="0" sz="1200" u="none" cap="none" strike="noStrike">
              <a:solidFill>
                <a:srgbClr val="000000"/>
              </a:solidFill>
              <a:latin typeface="Times New Roman"/>
              <a:ea typeface="Times New Roman"/>
              <a:cs typeface="Times New Roman"/>
              <a:sym typeface="Times New Roman"/>
            </a:endParaRPr>
          </a:p>
        </p:txBody>
      </p:sp>
      <p:sp>
        <p:nvSpPr>
          <p:cNvPr id="393" name="Google Shape;393;g1287e418969_0_18:notes"/>
          <p:cNvSpPr/>
          <p:nvPr/>
        </p:nvSpPr>
        <p:spPr>
          <a:xfrm>
            <a:off x="1168400" y="697230"/>
            <a:ext cx="4672200" cy="3484800"/>
          </a:xfrm>
          <a:prstGeom prst="rect">
            <a:avLst/>
          </a:prstGeom>
          <a:solidFill>
            <a:schemeClr val="accent1"/>
          </a:solidFill>
          <a:ln cap="flat" cmpd="sng" w="25400">
            <a:solidFill>
              <a:srgbClr val="395E8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 name="Google Shape;394;g1287e418969_0_18:notes"/>
          <p:cNvSpPr txBox="1"/>
          <p:nvPr>
            <p:ph idx="1" type="body"/>
          </p:nvPr>
        </p:nvSpPr>
        <p:spPr>
          <a:xfrm>
            <a:off x="700673" y="4415424"/>
            <a:ext cx="5604900" cy="1833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00000"/>
              </a:buClr>
              <a:buSzPts val="1200"/>
              <a:buFont typeface="Times New Roman"/>
              <a:buNone/>
            </a:pPr>
            <a:r>
              <a:t/>
            </a:r>
            <a:endParaRPr b="0" i="0" sz="1200" u="none" cap="none" strike="noStrike">
              <a:solidFill>
                <a:srgbClr val="000000"/>
              </a:solidFill>
              <a:latin typeface="Times New Roman"/>
              <a:ea typeface="Times New Roman"/>
              <a:cs typeface="Times New Roman"/>
              <a:sym typeface="Times New Roman"/>
            </a:endParaRPr>
          </a:p>
        </p:txBody>
      </p:sp>
      <p:sp>
        <p:nvSpPr>
          <p:cNvPr id="395" name="Google Shape;395;g1287e418969_0_18:notes"/>
          <p:cNvSpPr/>
          <p:nvPr>
            <p:ph idx="2" type="sldImg"/>
          </p:nvPr>
        </p:nvSpPr>
        <p:spPr>
          <a:xfrm>
            <a:off x="1182688" y="696913"/>
            <a:ext cx="4641900" cy="3483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14:notes"/>
          <p:cNvSpPr/>
          <p:nvPr/>
        </p:nvSpPr>
        <p:spPr>
          <a:xfrm>
            <a:off x="3971088" y="8830117"/>
            <a:ext cx="3034527" cy="461525"/>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b" bIns="47675" lIns="91675" spcFirstLastPara="1" rIns="91675" wrap="square" tIns="47675">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cap="none" strike="noStrike">
                <a:solidFill>
                  <a:schemeClr val="dk1"/>
                </a:solidFill>
                <a:latin typeface="Calibri"/>
                <a:ea typeface="Calibri"/>
                <a:cs typeface="Calibri"/>
                <a:sym typeface="Calibri"/>
              </a:rPr>
              <a:t>‹#›</a:t>
            </a:fld>
            <a:endParaRPr b="0" i="0" sz="1200" u="none" cap="none" strike="noStrike">
              <a:solidFill>
                <a:srgbClr val="000000"/>
              </a:solidFill>
              <a:latin typeface="Times New Roman"/>
              <a:ea typeface="Times New Roman"/>
              <a:cs typeface="Times New Roman"/>
              <a:sym typeface="Times New Roman"/>
            </a:endParaRPr>
          </a:p>
        </p:txBody>
      </p:sp>
      <p:sp>
        <p:nvSpPr>
          <p:cNvPr id="403" name="Google Shape;403;p14:notes"/>
          <p:cNvSpPr/>
          <p:nvPr/>
        </p:nvSpPr>
        <p:spPr>
          <a:xfrm>
            <a:off x="1168400" y="697230"/>
            <a:ext cx="4673600" cy="3486150"/>
          </a:xfrm>
          <a:custGeom>
            <a:rect b="b" l="l" r="r" t="t"/>
            <a:pathLst>
              <a:path extrusionOk="0" h="21600" w="21600">
                <a:moveTo>
                  <a:pt x="0" y="0"/>
                </a:moveTo>
                <a:lnTo>
                  <a:pt x="21600" y="0"/>
                </a:lnTo>
                <a:lnTo>
                  <a:pt x="21600" y="21600"/>
                </a:lnTo>
                <a:lnTo>
                  <a:pt x="0" y="21600"/>
                </a:lnTo>
                <a:lnTo>
                  <a:pt x="0" y="0"/>
                </a:lnTo>
                <a:close/>
              </a:path>
            </a:pathLst>
          </a:custGeom>
          <a:solidFill>
            <a:srgbClr val="FFFFFF"/>
          </a:solidFill>
          <a:ln cap="flat" cmpd="sng" w="9525">
            <a:solidFill>
              <a:srgbClr val="000000"/>
            </a:solidFill>
            <a:prstDash val="solid"/>
            <a:miter lim="8000"/>
            <a:headEnd len="sm" w="sm" type="none"/>
            <a:tailEnd len="sm" w="sm" type="none"/>
          </a:ln>
        </p:spPr>
        <p:txBody>
          <a:bodyPr anchorCtr="0" anchor="ctr" bIns="47675" lIns="91675" spcFirstLastPara="1" rIns="91675" wrap="square" tIns="47675">
            <a:noAutofit/>
          </a:bodyPr>
          <a:lstStyle/>
          <a:p>
            <a:pPr indent="0" lvl="0" marL="0" marR="0" rtl="0" algn="l">
              <a:lnSpc>
                <a:spcPct val="100000"/>
              </a:lnSpc>
              <a:spcBef>
                <a:spcPts val="0"/>
              </a:spcBef>
              <a:spcAft>
                <a:spcPts val="0"/>
              </a:spcAft>
              <a:buClr>
                <a:schemeClr val="dk1"/>
              </a:buClr>
              <a:buSzPts val="2500"/>
              <a:buFont typeface="Calibri"/>
              <a:buNone/>
            </a:pPr>
            <a:r>
              <a:t/>
            </a:r>
            <a:endParaRPr b="0" i="0" sz="2500" u="none" cap="none" strike="noStrike">
              <a:solidFill>
                <a:schemeClr val="dk1"/>
              </a:solidFill>
              <a:latin typeface="Times New Roman"/>
              <a:ea typeface="Times New Roman"/>
              <a:cs typeface="Times New Roman"/>
              <a:sym typeface="Times New Roman"/>
            </a:endParaRPr>
          </a:p>
        </p:txBody>
      </p:sp>
      <p:sp>
        <p:nvSpPr>
          <p:cNvPr id="404" name="Google Shape;404;p14:notes"/>
          <p:cNvSpPr txBox="1"/>
          <p:nvPr>
            <p:ph idx="1" type="body"/>
          </p:nvPr>
        </p:nvSpPr>
        <p:spPr>
          <a:xfrm>
            <a:off x="700673" y="4415424"/>
            <a:ext cx="5605007" cy="183351"/>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00000"/>
              </a:buClr>
              <a:buSzPts val="1200"/>
              <a:buFont typeface="Times New Roman"/>
              <a:buNone/>
            </a:pPr>
            <a:r>
              <a:t/>
            </a:r>
            <a:endParaRPr b="0" i="0" sz="1200" u="none" cap="none" strike="noStrike">
              <a:solidFill>
                <a:srgbClr val="000000"/>
              </a:solidFill>
              <a:latin typeface="Times New Roman"/>
              <a:ea typeface="Times New Roman"/>
              <a:cs typeface="Times New Roman"/>
              <a:sym typeface="Times New Roman"/>
            </a:endParaRPr>
          </a:p>
        </p:txBody>
      </p:sp>
      <p:sp>
        <p:nvSpPr>
          <p:cNvPr id="405" name="Google Shape;405;p14:notes"/>
          <p:cNvSpPr/>
          <p:nvPr>
            <p:ph idx="2" type="sldImg"/>
          </p:nvPr>
        </p:nvSpPr>
        <p:spPr>
          <a:xfrm>
            <a:off x="1182688" y="696913"/>
            <a:ext cx="4641850" cy="3482975"/>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p15:notes"/>
          <p:cNvSpPr txBox="1"/>
          <p:nvPr>
            <p:ph idx="1" type="body"/>
          </p:nvPr>
        </p:nvSpPr>
        <p:spPr>
          <a:xfrm>
            <a:off x="700673" y="4415425"/>
            <a:ext cx="5605007" cy="4180452"/>
          </a:xfrm>
          <a:prstGeom prst="rect">
            <a:avLst/>
          </a:prstGeom>
          <a:noFill/>
          <a:ln>
            <a:noFill/>
          </a:ln>
        </p:spPr>
        <p:txBody>
          <a:bodyPr anchorCtr="0" anchor="t" bIns="0" lIns="0" spcFirstLastPara="1" rIns="0" wrap="square" tIns="0">
            <a:noAutofit/>
          </a:bodyPr>
          <a:lstStyle/>
          <a:p>
            <a:pPr indent="0" lvl="0" marL="0" rtl="0" algn="l">
              <a:lnSpc>
                <a:spcPct val="100000"/>
              </a:lnSpc>
              <a:spcBef>
                <a:spcPts val="448"/>
              </a:spcBef>
              <a:spcAft>
                <a:spcPts val="0"/>
              </a:spcAft>
              <a:buSzPts val="1200"/>
              <a:buNone/>
            </a:pPr>
            <a:r>
              <a:t/>
            </a:r>
            <a:endParaRPr/>
          </a:p>
        </p:txBody>
      </p:sp>
      <p:sp>
        <p:nvSpPr>
          <p:cNvPr id="412" name="Google Shape;412;p15:notes"/>
          <p:cNvSpPr/>
          <p:nvPr>
            <p:ph idx="2" type="sldImg"/>
          </p:nvPr>
        </p:nvSpPr>
        <p:spPr>
          <a:xfrm>
            <a:off x="1182688" y="696913"/>
            <a:ext cx="4641850" cy="3482975"/>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2:notes"/>
          <p:cNvSpPr/>
          <p:nvPr/>
        </p:nvSpPr>
        <p:spPr>
          <a:xfrm>
            <a:off x="3971088" y="8830117"/>
            <a:ext cx="3034527" cy="461525"/>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b" bIns="47675" lIns="91675" spcFirstLastPara="1" rIns="91675" wrap="square" tIns="47675">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cap="none" strike="noStrike">
                <a:solidFill>
                  <a:schemeClr val="dk1"/>
                </a:solidFill>
                <a:latin typeface="Calibri"/>
                <a:ea typeface="Calibri"/>
                <a:cs typeface="Calibri"/>
                <a:sym typeface="Calibri"/>
              </a:rPr>
              <a:t>‹#›</a:t>
            </a:fld>
            <a:endParaRPr b="0" i="0" sz="1200" u="none" cap="none" strike="noStrike">
              <a:solidFill>
                <a:srgbClr val="000000"/>
              </a:solidFill>
              <a:latin typeface="Times New Roman"/>
              <a:ea typeface="Times New Roman"/>
              <a:cs typeface="Times New Roman"/>
              <a:sym typeface="Times New Roman"/>
            </a:endParaRPr>
          </a:p>
        </p:txBody>
      </p:sp>
      <p:sp>
        <p:nvSpPr>
          <p:cNvPr id="272" name="Google Shape;272;p2:notes"/>
          <p:cNvSpPr/>
          <p:nvPr/>
        </p:nvSpPr>
        <p:spPr>
          <a:xfrm>
            <a:off x="1168400" y="697230"/>
            <a:ext cx="4673600" cy="3486150"/>
          </a:xfrm>
          <a:custGeom>
            <a:rect b="b" l="l" r="r" t="t"/>
            <a:pathLst>
              <a:path extrusionOk="0" h="21600" w="21600">
                <a:moveTo>
                  <a:pt x="0" y="0"/>
                </a:moveTo>
                <a:lnTo>
                  <a:pt x="21600" y="0"/>
                </a:lnTo>
                <a:lnTo>
                  <a:pt x="21600" y="21600"/>
                </a:lnTo>
                <a:lnTo>
                  <a:pt x="0" y="21600"/>
                </a:lnTo>
                <a:lnTo>
                  <a:pt x="0" y="0"/>
                </a:lnTo>
                <a:close/>
              </a:path>
            </a:pathLst>
          </a:custGeom>
          <a:solidFill>
            <a:srgbClr val="FFFFFF"/>
          </a:solidFill>
          <a:ln cap="flat" cmpd="sng" w="9525">
            <a:solidFill>
              <a:srgbClr val="000000"/>
            </a:solidFill>
            <a:prstDash val="solid"/>
            <a:miter lim="8000"/>
            <a:headEnd len="sm" w="sm" type="none"/>
            <a:tailEnd len="sm" w="sm" type="none"/>
          </a:ln>
        </p:spPr>
        <p:txBody>
          <a:bodyPr anchorCtr="0" anchor="ctr" bIns="47675" lIns="91675" spcFirstLastPara="1" rIns="91675" wrap="square" tIns="47675">
            <a:noAutofit/>
          </a:bodyPr>
          <a:lstStyle/>
          <a:p>
            <a:pPr indent="0" lvl="0" marL="0" marR="0" rtl="0" algn="l">
              <a:lnSpc>
                <a:spcPct val="100000"/>
              </a:lnSpc>
              <a:spcBef>
                <a:spcPts val="0"/>
              </a:spcBef>
              <a:spcAft>
                <a:spcPts val="0"/>
              </a:spcAft>
              <a:buClr>
                <a:schemeClr val="dk1"/>
              </a:buClr>
              <a:buSzPts val="2500"/>
              <a:buFont typeface="Calibri"/>
              <a:buNone/>
            </a:pPr>
            <a:r>
              <a:t/>
            </a:r>
            <a:endParaRPr b="0" i="0" sz="2500" u="none" cap="none" strike="noStrike">
              <a:solidFill>
                <a:schemeClr val="dk1"/>
              </a:solidFill>
              <a:latin typeface="Times New Roman"/>
              <a:ea typeface="Times New Roman"/>
              <a:cs typeface="Times New Roman"/>
              <a:sym typeface="Times New Roman"/>
            </a:endParaRPr>
          </a:p>
        </p:txBody>
      </p:sp>
      <p:sp>
        <p:nvSpPr>
          <p:cNvPr id="273" name="Google Shape;273;p2:notes"/>
          <p:cNvSpPr txBox="1"/>
          <p:nvPr>
            <p:ph idx="1" type="body"/>
          </p:nvPr>
        </p:nvSpPr>
        <p:spPr>
          <a:xfrm>
            <a:off x="700673" y="4415424"/>
            <a:ext cx="5605007" cy="183351"/>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00000"/>
              </a:buClr>
              <a:buSzPts val="1200"/>
              <a:buFont typeface="Times New Roman"/>
              <a:buNone/>
            </a:pPr>
            <a:r>
              <a:t/>
            </a:r>
            <a:endParaRPr b="0" i="0" sz="1200" u="none" cap="none" strike="noStrike">
              <a:solidFill>
                <a:srgbClr val="000000"/>
              </a:solidFill>
              <a:latin typeface="Times New Roman"/>
              <a:ea typeface="Times New Roman"/>
              <a:cs typeface="Times New Roman"/>
              <a:sym typeface="Times New Roman"/>
            </a:endParaRPr>
          </a:p>
        </p:txBody>
      </p:sp>
      <p:sp>
        <p:nvSpPr>
          <p:cNvPr id="274" name="Google Shape;274;p2:notes"/>
          <p:cNvSpPr/>
          <p:nvPr>
            <p:ph idx="2" type="sldImg"/>
          </p:nvPr>
        </p:nvSpPr>
        <p:spPr>
          <a:xfrm>
            <a:off x="1182688" y="696913"/>
            <a:ext cx="4641850" cy="3482975"/>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p16:notes"/>
          <p:cNvSpPr txBox="1"/>
          <p:nvPr>
            <p:ph idx="1" type="body"/>
          </p:nvPr>
        </p:nvSpPr>
        <p:spPr>
          <a:xfrm>
            <a:off x="700673" y="4415425"/>
            <a:ext cx="5605007" cy="4180452"/>
          </a:xfrm>
          <a:prstGeom prst="rect">
            <a:avLst/>
          </a:prstGeom>
          <a:noFill/>
          <a:ln>
            <a:noFill/>
          </a:ln>
        </p:spPr>
        <p:txBody>
          <a:bodyPr anchorCtr="0" anchor="t" bIns="0" lIns="0" spcFirstLastPara="1" rIns="0" wrap="square" tIns="0">
            <a:noAutofit/>
          </a:bodyPr>
          <a:lstStyle/>
          <a:p>
            <a:pPr indent="0" lvl="0" marL="0" rtl="0" algn="l">
              <a:lnSpc>
                <a:spcPct val="100000"/>
              </a:lnSpc>
              <a:spcBef>
                <a:spcPts val="448"/>
              </a:spcBef>
              <a:spcAft>
                <a:spcPts val="0"/>
              </a:spcAft>
              <a:buSzPts val="1200"/>
              <a:buNone/>
            </a:pPr>
            <a:r>
              <a:t/>
            </a:r>
            <a:endParaRPr/>
          </a:p>
        </p:txBody>
      </p:sp>
      <p:sp>
        <p:nvSpPr>
          <p:cNvPr id="419" name="Google Shape;419;p16:notes"/>
          <p:cNvSpPr/>
          <p:nvPr>
            <p:ph idx="2" type="sldImg"/>
          </p:nvPr>
        </p:nvSpPr>
        <p:spPr>
          <a:xfrm>
            <a:off x="1182688" y="696913"/>
            <a:ext cx="4641850" cy="3482975"/>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17:notes"/>
          <p:cNvSpPr txBox="1"/>
          <p:nvPr>
            <p:ph idx="1" type="body"/>
          </p:nvPr>
        </p:nvSpPr>
        <p:spPr>
          <a:xfrm>
            <a:off x="700673" y="4415425"/>
            <a:ext cx="5605007" cy="4180452"/>
          </a:xfrm>
          <a:prstGeom prst="rect">
            <a:avLst/>
          </a:prstGeom>
          <a:noFill/>
          <a:ln>
            <a:noFill/>
          </a:ln>
        </p:spPr>
        <p:txBody>
          <a:bodyPr anchorCtr="0" anchor="t" bIns="0" lIns="0" spcFirstLastPara="1" rIns="0" wrap="square" tIns="0">
            <a:noAutofit/>
          </a:bodyPr>
          <a:lstStyle/>
          <a:p>
            <a:pPr indent="0" lvl="0" marL="0" rtl="0" algn="l">
              <a:lnSpc>
                <a:spcPct val="100000"/>
              </a:lnSpc>
              <a:spcBef>
                <a:spcPts val="448"/>
              </a:spcBef>
              <a:spcAft>
                <a:spcPts val="0"/>
              </a:spcAft>
              <a:buSzPts val="1200"/>
              <a:buNone/>
            </a:pPr>
            <a:r>
              <a:t/>
            </a:r>
            <a:endParaRPr/>
          </a:p>
        </p:txBody>
      </p:sp>
      <p:sp>
        <p:nvSpPr>
          <p:cNvPr id="426" name="Google Shape;426;p17:notes"/>
          <p:cNvSpPr/>
          <p:nvPr>
            <p:ph idx="2" type="sldImg"/>
          </p:nvPr>
        </p:nvSpPr>
        <p:spPr>
          <a:xfrm>
            <a:off x="1182688" y="696913"/>
            <a:ext cx="4641850" cy="3482975"/>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p18:notes"/>
          <p:cNvSpPr txBox="1"/>
          <p:nvPr>
            <p:ph idx="1" type="body"/>
          </p:nvPr>
        </p:nvSpPr>
        <p:spPr>
          <a:xfrm>
            <a:off x="700673" y="4415425"/>
            <a:ext cx="5604900" cy="41805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448"/>
              </a:spcBef>
              <a:spcAft>
                <a:spcPts val="0"/>
              </a:spcAft>
              <a:buSzPts val="1200"/>
              <a:buNone/>
            </a:pPr>
            <a:r>
              <a:t/>
            </a:r>
            <a:endParaRPr/>
          </a:p>
        </p:txBody>
      </p:sp>
      <p:sp>
        <p:nvSpPr>
          <p:cNvPr id="433" name="Google Shape;433;p18:notes"/>
          <p:cNvSpPr/>
          <p:nvPr>
            <p:ph idx="2" type="sldImg"/>
          </p:nvPr>
        </p:nvSpPr>
        <p:spPr>
          <a:xfrm>
            <a:off x="1182688" y="696913"/>
            <a:ext cx="4641850" cy="3482975"/>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19:notes"/>
          <p:cNvSpPr txBox="1"/>
          <p:nvPr>
            <p:ph idx="1" type="body"/>
          </p:nvPr>
        </p:nvSpPr>
        <p:spPr>
          <a:xfrm>
            <a:off x="700673" y="4415425"/>
            <a:ext cx="5605007" cy="4180452"/>
          </a:xfrm>
          <a:prstGeom prst="rect">
            <a:avLst/>
          </a:prstGeom>
          <a:noFill/>
          <a:ln>
            <a:noFill/>
          </a:ln>
        </p:spPr>
        <p:txBody>
          <a:bodyPr anchorCtr="0" anchor="t" bIns="0" lIns="0" spcFirstLastPara="1" rIns="0" wrap="square" tIns="0">
            <a:noAutofit/>
          </a:bodyPr>
          <a:lstStyle/>
          <a:p>
            <a:pPr indent="0" lvl="0" marL="0" rtl="0" algn="l">
              <a:lnSpc>
                <a:spcPct val="100000"/>
              </a:lnSpc>
              <a:spcBef>
                <a:spcPts val="448"/>
              </a:spcBef>
              <a:spcAft>
                <a:spcPts val="0"/>
              </a:spcAft>
              <a:buSzPts val="1200"/>
              <a:buNone/>
            </a:pPr>
            <a:r>
              <a:t/>
            </a:r>
            <a:endParaRPr/>
          </a:p>
        </p:txBody>
      </p:sp>
      <p:sp>
        <p:nvSpPr>
          <p:cNvPr id="442" name="Google Shape;442;p19:notes"/>
          <p:cNvSpPr/>
          <p:nvPr>
            <p:ph idx="2" type="sldImg"/>
          </p:nvPr>
        </p:nvSpPr>
        <p:spPr>
          <a:xfrm>
            <a:off x="1182688" y="696913"/>
            <a:ext cx="4641850" cy="3482975"/>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p20:notes"/>
          <p:cNvSpPr/>
          <p:nvPr>
            <p:ph idx="2" type="sldImg"/>
          </p:nvPr>
        </p:nvSpPr>
        <p:spPr>
          <a:xfrm>
            <a:off x="1182688" y="696913"/>
            <a:ext cx="4641850" cy="3482975"/>
          </a:xfrm>
          <a:custGeom>
            <a:rect b="b" l="l" r="r" t="t"/>
            <a:pathLst>
              <a:path extrusionOk="0" h="120000" w="120000">
                <a:moveTo>
                  <a:pt x="0" y="0"/>
                </a:moveTo>
                <a:lnTo>
                  <a:pt x="120000" y="0"/>
                </a:lnTo>
                <a:lnTo>
                  <a:pt x="120000" y="120000"/>
                </a:lnTo>
                <a:lnTo>
                  <a:pt x="0" y="120000"/>
                </a:lnTo>
                <a:close/>
              </a:path>
            </a:pathLst>
          </a:custGeom>
          <a:solidFill>
            <a:schemeClr val="accent1"/>
          </a:solidFill>
          <a:ln cap="flat" cmpd="sng" w="25400">
            <a:solidFill>
              <a:srgbClr val="395E89"/>
            </a:solidFill>
            <a:prstDash val="solid"/>
            <a:round/>
            <a:headEnd len="sm" w="sm" type="none"/>
            <a:tailEnd len="sm" w="sm" type="none"/>
          </a:ln>
        </p:spPr>
      </p:sp>
      <p:sp>
        <p:nvSpPr>
          <p:cNvPr id="451" name="Google Shape;451;p20:notes"/>
          <p:cNvSpPr txBox="1"/>
          <p:nvPr>
            <p:ph idx="1" type="body"/>
          </p:nvPr>
        </p:nvSpPr>
        <p:spPr>
          <a:xfrm>
            <a:off x="700673" y="4415424"/>
            <a:ext cx="5605007" cy="4180818"/>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00000"/>
              </a:buClr>
              <a:buSzPts val="1200"/>
              <a:buFont typeface="Times New Roman"/>
              <a:buNone/>
            </a:pPr>
            <a:r>
              <a:t/>
            </a:r>
            <a:endParaRPr b="0" i="0" sz="12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p25:notes"/>
          <p:cNvSpPr/>
          <p:nvPr/>
        </p:nvSpPr>
        <p:spPr>
          <a:xfrm>
            <a:off x="3971088" y="8830117"/>
            <a:ext cx="3034527" cy="461525"/>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b" bIns="47675" lIns="91675" spcFirstLastPara="1" rIns="91675" wrap="square" tIns="47675">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cap="none" strike="noStrike">
                <a:solidFill>
                  <a:schemeClr val="dk1"/>
                </a:solidFill>
                <a:latin typeface="Calibri"/>
                <a:ea typeface="Calibri"/>
                <a:cs typeface="Calibri"/>
                <a:sym typeface="Calibri"/>
              </a:rPr>
              <a:t>‹#›</a:t>
            </a:fld>
            <a:endParaRPr b="0" i="0" sz="1200" u="none" cap="none" strike="noStrike">
              <a:solidFill>
                <a:srgbClr val="000000"/>
              </a:solidFill>
              <a:latin typeface="Times New Roman"/>
              <a:ea typeface="Times New Roman"/>
              <a:cs typeface="Times New Roman"/>
              <a:sym typeface="Times New Roman"/>
            </a:endParaRPr>
          </a:p>
        </p:txBody>
      </p:sp>
      <p:sp>
        <p:nvSpPr>
          <p:cNvPr id="458" name="Google Shape;458;p25:notes"/>
          <p:cNvSpPr/>
          <p:nvPr/>
        </p:nvSpPr>
        <p:spPr>
          <a:xfrm>
            <a:off x="1168400" y="697230"/>
            <a:ext cx="4673600" cy="3486150"/>
          </a:xfrm>
          <a:custGeom>
            <a:rect b="b" l="l" r="r" t="t"/>
            <a:pathLst>
              <a:path extrusionOk="0" h="21600" w="21600">
                <a:moveTo>
                  <a:pt x="0" y="0"/>
                </a:moveTo>
                <a:lnTo>
                  <a:pt x="21600" y="0"/>
                </a:lnTo>
                <a:lnTo>
                  <a:pt x="21600" y="21600"/>
                </a:lnTo>
                <a:lnTo>
                  <a:pt x="0" y="21600"/>
                </a:lnTo>
                <a:lnTo>
                  <a:pt x="0" y="0"/>
                </a:lnTo>
                <a:close/>
              </a:path>
            </a:pathLst>
          </a:custGeom>
          <a:solidFill>
            <a:srgbClr val="FFFFFF"/>
          </a:solidFill>
          <a:ln cap="flat" cmpd="sng" w="9525">
            <a:solidFill>
              <a:srgbClr val="000000"/>
            </a:solidFill>
            <a:prstDash val="solid"/>
            <a:miter lim="8000"/>
            <a:headEnd len="sm" w="sm" type="none"/>
            <a:tailEnd len="sm" w="sm" type="none"/>
          </a:ln>
        </p:spPr>
        <p:txBody>
          <a:bodyPr anchorCtr="0" anchor="ctr" bIns="47675" lIns="91675" spcFirstLastPara="1" rIns="91675" wrap="square" tIns="47675">
            <a:noAutofit/>
          </a:bodyPr>
          <a:lstStyle/>
          <a:p>
            <a:pPr indent="0" lvl="0" marL="0" marR="0" rtl="0" algn="l">
              <a:lnSpc>
                <a:spcPct val="100000"/>
              </a:lnSpc>
              <a:spcBef>
                <a:spcPts val="0"/>
              </a:spcBef>
              <a:spcAft>
                <a:spcPts val="0"/>
              </a:spcAft>
              <a:buClr>
                <a:schemeClr val="dk1"/>
              </a:buClr>
              <a:buSzPts val="2500"/>
              <a:buFont typeface="Calibri"/>
              <a:buNone/>
            </a:pPr>
            <a:r>
              <a:t/>
            </a:r>
            <a:endParaRPr b="0" i="0" sz="2500" u="none" cap="none" strike="noStrike">
              <a:solidFill>
                <a:schemeClr val="dk1"/>
              </a:solidFill>
              <a:latin typeface="Times New Roman"/>
              <a:ea typeface="Times New Roman"/>
              <a:cs typeface="Times New Roman"/>
              <a:sym typeface="Times New Roman"/>
            </a:endParaRPr>
          </a:p>
        </p:txBody>
      </p:sp>
      <p:sp>
        <p:nvSpPr>
          <p:cNvPr id="459" name="Google Shape;459;p25:notes"/>
          <p:cNvSpPr txBox="1"/>
          <p:nvPr>
            <p:ph idx="1" type="body"/>
          </p:nvPr>
        </p:nvSpPr>
        <p:spPr>
          <a:xfrm>
            <a:off x="700673" y="4415424"/>
            <a:ext cx="5605007" cy="183351"/>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00000"/>
              </a:buClr>
              <a:buSzPts val="1200"/>
              <a:buFont typeface="Times New Roman"/>
              <a:buNone/>
            </a:pPr>
            <a:r>
              <a:t/>
            </a:r>
            <a:endParaRPr b="0" i="0" sz="1200" u="none" cap="none" strike="noStrike">
              <a:solidFill>
                <a:srgbClr val="000000"/>
              </a:solidFill>
              <a:latin typeface="Times New Roman"/>
              <a:ea typeface="Times New Roman"/>
              <a:cs typeface="Times New Roman"/>
              <a:sym typeface="Times New Roman"/>
            </a:endParaRPr>
          </a:p>
        </p:txBody>
      </p:sp>
      <p:sp>
        <p:nvSpPr>
          <p:cNvPr id="460" name="Google Shape;460;p25:notes"/>
          <p:cNvSpPr/>
          <p:nvPr>
            <p:ph idx="2" type="sldImg"/>
          </p:nvPr>
        </p:nvSpPr>
        <p:spPr>
          <a:xfrm>
            <a:off x="1182688" y="696913"/>
            <a:ext cx="4641850" cy="3482975"/>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p26:notes"/>
          <p:cNvSpPr txBox="1"/>
          <p:nvPr>
            <p:ph idx="1" type="body"/>
          </p:nvPr>
        </p:nvSpPr>
        <p:spPr>
          <a:xfrm>
            <a:off x="700673" y="4415425"/>
            <a:ext cx="5605007" cy="4180452"/>
          </a:xfrm>
          <a:prstGeom prst="rect">
            <a:avLst/>
          </a:prstGeom>
          <a:noFill/>
          <a:ln>
            <a:noFill/>
          </a:ln>
        </p:spPr>
        <p:txBody>
          <a:bodyPr anchorCtr="0" anchor="t" bIns="0" lIns="0" spcFirstLastPara="1" rIns="0" wrap="square" tIns="0">
            <a:noAutofit/>
          </a:bodyPr>
          <a:lstStyle/>
          <a:p>
            <a:pPr indent="0" lvl="0" marL="0" rtl="0" algn="l">
              <a:lnSpc>
                <a:spcPct val="100000"/>
              </a:lnSpc>
              <a:spcBef>
                <a:spcPts val="448"/>
              </a:spcBef>
              <a:spcAft>
                <a:spcPts val="0"/>
              </a:spcAft>
              <a:buSzPts val="1200"/>
              <a:buNone/>
            </a:pPr>
            <a:r>
              <a:t/>
            </a:r>
            <a:endParaRPr/>
          </a:p>
        </p:txBody>
      </p:sp>
      <p:sp>
        <p:nvSpPr>
          <p:cNvPr id="468" name="Google Shape;468;p26:notes"/>
          <p:cNvSpPr/>
          <p:nvPr>
            <p:ph idx="2" type="sldImg"/>
          </p:nvPr>
        </p:nvSpPr>
        <p:spPr>
          <a:xfrm>
            <a:off x="1182688" y="696913"/>
            <a:ext cx="4641850" cy="3482975"/>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p27:notes"/>
          <p:cNvSpPr/>
          <p:nvPr/>
        </p:nvSpPr>
        <p:spPr>
          <a:xfrm>
            <a:off x="3971088" y="8830117"/>
            <a:ext cx="3034527" cy="461525"/>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b" bIns="47675" lIns="91675" spcFirstLastPara="1" rIns="91675" wrap="square" tIns="47675">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cap="none" strike="noStrike">
                <a:solidFill>
                  <a:schemeClr val="dk1"/>
                </a:solidFill>
                <a:latin typeface="Calibri"/>
                <a:ea typeface="Calibri"/>
                <a:cs typeface="Calibri"/>
                <a:sym typeface="Calibri"/>
              </a:rPr>
              <a:t>‹#›</a:t>
            </a:fld>
            <a:endParaRPr b="0" i="0" sz="1200" u="none" cap="none" strike="noStrike">
              <a:solidFill>
                <a:srgbClr val="000000"/>
              </a:solidFill>
              <a:latin typeface="Times New Roman"/>
              <a:ea typeface="Times New Roman"/>
              <a:cs typeface="Times New Roman"/>
              <a:sym typeface="Times New Roman"/>
            </a:endParaRPr>
          </a:p>
        </p:txBody>
      </p:sp>
      <p:sp>
        <p:nvSpPr>
          <p:cNvPr id="475" name="Google Shape;475;p27:notes"/>
          <p:cNvSpPr/>
          <p:nvPr/>
        </p:nvSpPr>
        <p:spPr>
          <a:xfrm>
            <a:off x="1168400" y="697230"/>
            <a:ext cx="4673600" cy="3486150"/>
          </a:xfrm>
          <a:custGeom>
            <a:rect b="b" l="l" r="r" t="t"/>
            <a:pathLst>
              <a:path extrusionOk="0" h="21600" w="21600">
                <a:moveTo>
                  <a:pt x="0" y="0"/>
                </a:moveTo>
                <a:lnTo>
                  <a:pt x="21600" y="0"/>
                </a:lnTo>
                <a:lnTo>
                  <a:pt x="21600" y="21600"/>
                </a:lnTo>
                <a:lnTo>
                  <a:pt x="0" y="21600"/>
                </a:lnTo>
                <a:lnTo>
                  <a:pt x="0" y="0"/>
                </a:lnTo>
                <a:close/>
              </a:path>
            </a:pathLst>
          </a:custGeom>
          <a:solidFill>
            <a:srgbClr val="FFFFFF"/>
          </a:solidFill>
          <a:ln cap="flat" cmpd="sng" w="9525">
            <a:solidFill>
              <a:srgbClr val="000000"/>
            </a:solidFill>
            <a:prstDash val="solid"/>
            <a:miter lim="8000"/>
            <a:headEnd len="sm" w="sm" type="none"/>
            <a:tailEnd len="sm" w="sm" type="none"/>
          </a:ln>
        </p:spPr>
        <p:txBody>
          <a:bodyPr anchorCtr="0" anchor="ctr" bIns="47675" lIns="91675" spcFirstLastPara="1" rIns="91675" wrap="square" tIns="47675">
            <a:noAutofit/>
          </a:bodyPr>
          <a:lstStyle/>
          <a:p>
            <a:pPr indent="0" lvl="0" marL="0" marR="0" rtl="0" algn="l">
              <a:lnSpc>
                <a:spcPct val="100000"/>
              </a:lnSpc>
              <a:spcBef>
                <a:spcPts val="0"/>
              </a:spcBef>
              <a:spcAft>
                <a:spcPts val="0"/>
              </a:spcAft>
              <a:buClr>
                <a:schemeClr val="dk1"/>
              </a:buClr>
              <a:buSzPts val="2500"/>
              <a:buFont typeface="Calibri"/>
              <a:buNone/>
            </a:pPr>
            <a:r>
              <a:t/>
            </a:r>
            <a:endParaRPr b="0" i="0" sz="2500" u="none" cap="none" strike="noStrike">
              <a:solidFill>
                <a:schemeClr val="dk1"/>
              </a:solidFill>
              <a:latin typeface="Times New Roman"/>
              <a:ea typeface="Times New Roman"/>
              <a:cs typeface="Times New Roman"/>
              <a:sym typeface="Times New Roman"/>
            </a:endParaRPr>
          </a:p>
        </p:txBody>
      </p:sp>
      <p:sp>
        <p:nvSpPr>
          <p:cNvPr id="476" name="Google Shape;476;p27:notes"/>
          <p:cNvSpPr txBox="1"/>
          <p:nvPr>
            <p:ph idx="1" type="body"/>
          </p:nvPr>
        </p:nvSpPr>
        <p:spPr>
          <a:xfrm>
            <a:off x="700673" y="4415424"/>
            <a:ext cx="5605007" cy="183351"/>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00000"/>
              </a:buClr>
              <a:buSzPts val="1200"/>
              <a:buFont typeface="Times New Roman"/>
              <a:buNone/>
            </a:pPr>
            <a:r>
              <a:t/>
            </a:r>
            <a:endParaRPr b="0" i="0" sz="1200" u="none" cap="none" strike="noStrike">
              <a:solidFill>
                <a:srgbClr val="000000"/>
              </a:solidFill>
              <a:latin typeface="Times New Roman"/>
              <a:ea typeface="Times New Roman"/>
              <a:cs typeface="Times New Roman"/>
              <a:sym typeface="Times New Roman"/>
            </a:endParaRPr>
          </a:p>
        </p:txBody>
      </p:sp>
      <p:sp>
        <p:nvSpPr>
          <p:cNvPr id="477" name="Google Shape;477;p27:notes"/>
          <p:cNvSpPr/>
          <p:nvPr>
            <p:ph idx="2" type="sldImg"/>
          </p:nvPr>
        </p:nvSpPr>
        <p:spPr>
          <a:xfrm>
            <a:off x="1182688" y="696913"/>
            <a:ext cx="4641850" cy="3482975"/>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3:notes"/>
          <p:cNvSpPr/>
          <p:nvPr>
            <p:ph idx="2" type="sldImg"/>
          </p:nvPr>
        </p:nvSpPr>
        <p:spPr>
          <a:xfrm>
            <a:off x="1182688" y="696913"/>
            <a:ext cx="4641850" cy="3482975"/>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2" name="Google Shape;282;p3:notes"/>
          <p:cNvSpPr txBox="1"/>
          <p:nvPr>
            <p:ph idx="1" type="body"/>
          </p:nvPr>
        </p:nvSpPr>
        <p:spPr>
          <a:xfrm>
            <a:off x="700673" y="4415425"/>
            <a:ext cx="5604900" cy="41805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448"/>
              </a:spcBef>
              <a:spcAft>
                <a:spcPts val="0"/>
              </a:spcAft>
              <a:buSzPts val="1200"/>
              <a:buNone/>
            </a:pPr>
            <a:r>
              <a:t/>
            </a:r>
            <a:endParaRPr/>
          </a:p>
        </p:txBody>
      </p:sp>
      <p:sp>
        <p:nvSpPr>
          <p:cNvPr id="283" name="Google Shape;283;p3:notes"/>
          <p:cNvSpPr txBox="1"/>
          <p:nvPr>
            <p:ph idx="12" type="sldNum"/>
          </p:nvPr>
        </p:nvSpPr>
        <p:spPr>
          <a:xfrm>
            <a:off x="3971088" y="8829384"/>
            <a:ext cx="3034500" cy="462000"/>
          </a:xfrm>
          <a:prstGeom prst="rect">
            <a:avLst/>
          </a:prstGeom>
          <a:noFill/>
          <a:ln>
            <a:noFill/>
          </a:ln>
        </p:spPr>
        <p:txBody>
          <a:bodyPr anchorCtr="0" anchor="b" bIns="47675" lIns="91675" spcFirstLastPara="1" rIns="91675" wrap="square" tIns="47675">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4:notes"/>
          <p:cNvSpPr/>
          <p:nvPr/>
        </p:nvSpPr>
        <p:spPr>
          <a:xfrm>
            <a:off x="3971088" y="8830117"/>
            <a:ext cx="3034527" cy="461525"/>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b" bIns="47675" lIns="91675" spcFirstLastPara="1" rIns="91675" wrap="square" tIns="47675">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cap="none" strike="noStrike">
                <a:solidFill>
                  <a:schemeClr val="dk1"/>
                </a:solidFill>
                <a:latin typeface="Calibri"/>
                <a:ea typeface="Calibri"/>
                <a:cs typeface="Calibri"/>
                <a:sym typeface="Calibri"/>
              </a:rPr>
              <a:t>‹#›</a:t>
            </a:fld>
            <a:endParaRPr b="0" i="0" sz="1200" u="none" cap="none" strike="noStrike">
              <a:solidFill>
                <a:srgbClr val="000000"/>
              </a:solidFill>
              <a:latin typeface="Times New Roman"/>
              <a:ea typeface="Times New Roman"/>
              <a:cs typeface="Times New Roman"/>
              <a:sym typeface="Times New Roman"/>
            </a:endParaRPr>
          </a:p>
        </p:txBody>
      </p:sp>
      <p:sp>
        <p:nvSpPr>
          <p:cNvPr id="289" name="Google Shape;289;p4:notes"/>
          <p:cNvSpPr/>
          <p:nvPr/>
        </p:nvSpPr>
        <p:spPr>
          <a:xfrm>
            <a:off x="1168400" y="697230"/>
            <a:ext cx="4673600" cy="3486150"/>
          </a:xfrm>
          <a:custGeom>
            <a:rect b="b" l="l" r="r" t="t"/>
            <a:pathLst>
              <a:path extrusionOk="0" h="21600" w="21600">
                <a:moveTo>
                  <a:pt x="0" y="0"/>
                </a:moveTo>
                <a:lnTo>
                  <a:pt x="21600" y="0"/>
                </a:lnTo>
                <a:lnTo>
                  <a:pt x="21600" y="21600"/>
                </a:lnTo>
                <a:lnTo>
                  <a:pt x="0" y="21600"/>
                </a:lnTo>
                <a:lnTo>
                  <a:pt x="0" y="0"/>
                </a:lnTo>
                <a:close/>
              </a:path>
            </a:pathLst>
          </a:custGeom>
          <a:solidFill>
            <a:srgbClr val="FFFFFF"/>
          </a:solidFill>
          <a:ln cap="flat" cmpd="sng" w="9525">
            <a:solidFill>
              <a:srgbClr val="000000"/>
            </a:solidFill>
            <a:prstDash val="solid"/>
            <a:miter lim="8000"/>
            <a:headEnd len="sm" w="sm" type="none"/>
            <a:tailEnd len="sm" w="sm" type="none"/>
          </a:ln>
        </p:spPr>
        <p:txBody>
          <a:bodyPr anchorCtr="0" anchor="ctr" bIns="47675" lIns="91675" spcFirstLastPara="1" rIns="91675" wrap="square" tIns="47675">
            <a:noAutofit/>
          </a:bodyPr>
          <a:lstStyle/>
          <a:p>
            <a:pPr indent="0" lvl="0" marL="0" marR="0" rtl="0" algn="l">
              <a:lnSpc>
                <a:spcPct val="100000"/>
              </a:lnSpc>
              <a:spcBef>
                <a:spcPts val="0"/>
              </a:spcBef>
              <a:spcAft>
                <a:spcPts val="0"/>
              </a:spcAft>
              <a:buClr>
                <a:schemeClr val="dk1"/>
              </a:buClr>
              <a:buSzPts val="2500"/>
              <a:buFont typeface="Calibri"/>
              <a:buNone/>
            </a:pPr>
            <a:r>
              <a:t/>
            </a:r>
            <a:endParaRPr b="0" i="0" sz="2500" u="none" cap="none" strike="noStrike">
              <a:solidFill>
                <a:schemeClr val="dk1"/>
              </a:solidFill>
              <a:latin typeface="Times New Roman"/>
              <a:ea typeface="Times New Roman"/>
              <a:cs typeface="Times New Roman"/>
              <a:sym typeface="Times New Roman"/>
            </a:endParaRPr>
          </a:p>
        </p:txBody>
      </p:sp>
      <p:sp>
        <p:nvSpPr>
          <p:cNvPr id="290" name="Google Shape;290;p4:notes"/>
          <p:cNvSpPr txBox="1"/>
          <p:nvPr>
            <p:ph idx="1" type="body"/>
          </p:nvPr>
        </p:nvSpPr>
        <p:spPr>
          <a:xfrm>
            <a:off x="700673" y="4415424"/>
            <a:ext cx="5605007" cy="183351"/>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00000"/>
              </a:buClr>
              <a:buSzPts val="1200"/>
              <a:buFont typeface="Times New Roman"/>
              <a:buNone/>
            </a:pPr>
            <a:r>
              <a:t/>
            </a:r>
            <a:endParaRPr b="0" i="0" sz="1200" u="none" cap="none" strike="noStrike">
              <a:solidFill>
                <a:srgbClr val="000000"/>
              </a:solidFill>
              <a:latin typeface="Times New Roman"/>
              <a:ea typeface="Times New Roman"/>
              <a:cs typeface="Times New Roman"/>
              <a:sym typeface="Times New Roman"/>
            </a:endParaRPr>
          </a:p>
        </p:txBody>
      </p:sp>
      <p:sp>
        <p:nvSpPr>
          <p:cNvPr id="291" name="Google Shape;291;p4:notes"/>
          <p:cNvSpPr/>
          <p:nvPr>
            <p:ph idx="2" type="sldImg"/>
          </p:nvPr>
        </p:nvSpPr>
        <p:spPr>
          <a:xfrm>
            <a:off x="1182688" y="696913"/>
            <a:ext cx="4641850" cy="3482975"/>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5:notes"/>
          <p:cNvSpPr txBox="1"/>
          <p:nvPr>
            <p:ph idx="1" type="body"/>
          </p:nvPr>
        </p:nvSpPr>
        <p:spPr>
          <a:xfrm>
            <a:off x="700673" y="4415425"/>
            <a:ext cx="5605007" cy="4180452"/>
          </a:xfrm>
          <a:prstGeom prst="rect">
            <a:avLst/>
          </a:prstGeom>
          <a:noFill/>
          <a:ln>
            <a:noFill/>
          </a:ln>
        </p:spPr>
        <p:txBody>
          <a:bodyPr anchorCtr="0" anchor="t" bIns="0" lIns="0" spcFirstLastPara="1" rIns="0" wrap="square" tIns="0">
            <a:noAutofit/>
          </a:bodyPr>
          <a:lstStyle/>
          <a:p>
            <a:pPr indent="0" lvl="0" marL="0" rtl="0" algn="l">
              <a:lnSpc>
                <a:spcPct val="100000"/>
              </a:lnSpc>
              <a:spcBef>
                <a:spcPts val="448"/>
              </a:spcBef>
              <a:spcAft>
                <a:spcPts val="0"/>
              </a:spcAft>
              <a:buSzPts val="1200"/>
              <a:buNone/>
            </a:pPr>
            <a:r>
              <a:t/>
            </a:r>
            <a:endParaRPr/>
          </a:p>
        </p:txBody>
      </p:sp>
      <p:sp>
        <p:nvSpPr>
          <p:cNvPr id="297" name="Google Shape;297;p5:notes"/>
          <p:cNvSpPr/>
          <p:nvPr>
            <p:ph idx="2" type="sldImg"/>
          </p:nvPr>
        </p:nvSpPr>
        <p:spPr>
          <a:xfrm>
            <a:off x="1182688" y="696913"/>
            <a:ext cx="4641850" cy="3482975"/>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6:notes"/>
          <p:cNvSpPr txBox="1"/>
          <p:nvPr>
            <p:ph idx="1" type="body"/>
          </p:nvPr>
        </p:nvSpPr>
        <p:spPr>
          <a:xfrm>
            <a:off x="700673" y="4415425"/>
            <a:ext cx="5605007" cy="4180452"/>
          </a:xfrm>
          <a:prstGeom prst="rect">
            <a:avLst/>
          </a:prstGeom>
          <a:noFill/>
          <a:ln>
            <a:noFill/>
          </a:ln>
        </p:spPr>
        <p:txBody>
          <a:bodyPr anchorCtr="0" anchor="t" bIns="0" lIns="0" spcFirstLastPara="1" rIns="0" wrap="square" tIns="0">
            <a:noAutofit/>
          </a:bodyPr>
          <a:lstStyle/>
          <a:p>
            <a:pPr indent="0" lvl="0" marL="0" rtl="0" algn="l">
              <a:lnSpc>
                <a:spcPct val="100000"/>
              </a:lnSpc>
              <a:spcBef>
                <a:spcPts val="448"/>
              </a:spcBef>
              <a:spcAft>
                <a:spcPts val="0"/>
              </a:spcAft>
              <a:buSzPts val="1200"/>
              <a:buNone/>
            </a:pPr>
            <a:r>
              <a:t/>
            </a:r>
            <a:endParaRPr/>
          </a:p>
        </p:txBody>
      </p:sp>
      <p:sp>
        <p:nvSpPr>
          <p:cNvPr id="305" name="Google Shape;305;p6:notes"/>
          <p:cNvSpPr/>
          <p:nvPr>
            <p:ph idx="2" type="sldImg"/>
          </p:nvPr>
        </p:nvSpPr>
        <p:spPr>
          <a:xfrm>
            <a:off x="1182688" y="696913"/>
            <a:ext cx="4641850" cy="3482975"/>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7:notes"/>
          <p:cNvSpPr txBox="1"/>
          <p:nvPr>
            <p:ph idx="1" type="body"/>
          </p:nvPr>
        </p:nvSpPr>
        <p:spPr>
          <a:xfrm>
            <a:off x="700673" y="4415425"/>
            <a:ext cx="5605007" cy="4180452"/>
          </a:xfrm>
          <a:prstGeom prst="rect">
            <a:avLst/>
          </a:prstGeom>
          <a:noFill/>
          <a:ln>
            <a:noFill/>
          </a:ln>
        </p:spPr>
        <p:txBody>
          <a:bodyPr anchorCtr="0" anchor="t" bIns="0" lIns="0" spcFirstLastPara="1" rIns="0" wrap="square" tIns="0">
            <a:noAutofit/>
          </a:bodyPr>
          <a:lstStyle/>
          <a:p>
            <a:pPr indent="0" lvl="0" marL="0" rtl="0" algn="l">
              <a:lnSpc>
                <a:spcPct val="100000"/>
              </a:lnSpc>
              <a:spcBef>
                <a:spcPts val="448"/>
              </a:spcBef>
              <a:spcAft>
                <a:spcPts val="0"/>
              </a:spcAft>
              <a:buSzPts val="1200"/>
              <a:buNone/>
            </a:pPr>
            <a:r>
              <a:t/>
            </a:r>
            <a:endParaRPr/>
          </a:p>
        </p:txBody>
      </p:sp>
      <p:sp>
        <p:nvSpPr>
          <p:cNvPr id="312" name="Google Shape;312;p7:notes"/>
          <p:cNvSpPr/>
          <p:nvPr>
            <p:ph idx="2" type="sldImg"/>
          </p:nvPr>
        </p:nvSpPr>
        <p:spPr>
          <a:xfrm>
            <a:off x="1182688" y="696913"/>
            <a:ext cx="4641850" cy="3482975"/>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9:notes"/>
          <p:cNvSpPr txBox="1"/>
          <p:nvPr>
            <p:ph idx="1" type="body"/>
          </p:nvPr>
        </p:nvSpPr>
        <p:spPr>
          <a:xfrm>
            <a:off x="700673" y="4415425"/>
            <a:ext cx="5605007" cy="4180452"/>
          </a:xfrm>
          <a:prstGeom prst="rect">
            <a:avLst/>
          </a:prstGeom>
          <a:noFill/>
          <a:ln>
            <a:noFill/>
          </a:ln>
        </p:spPr>
        <p:txBody>
          <a:bodyPr anchorCtr="0" anchor="t" bIns="0" lIns="0" spcFirstLastPara="1" rIns="0" wrap="square" tIns="0">
            <a:noAutofit/>
          </a:bodyPr>
          <a:lstStyle/>
          <a:p>
            <a:pPr indent="0" lvl="0" marL="0" rtl="0" algn="l">
              <a:lnSpc>
                <a:spcPct val="100000"/>
              </a:lnSpc>
              <a:spcBef>
                <a:spcPts val="448"/>
              </a:spcBef>
              <a:spcAft>
                <a:spcPts val="0"/>
              </a:spcAft>
              <a:buSzPts val="1200"/>
              <a:buNone/>
            </a:pPr>
            <a:r>
              <a:t/>
            </a:r>
            <a:endParaRPr/>
          </a:p>
        </p:txBody>
      </p:sp>
      <p:sp>
        <p:nvSpPr>
          <p:cNvPr id="319" name="Google Shape;319;p9:notes"/>
          <p:cNvSpPr/>
          <p:nvPr>
            <p:ph idx="2" type="sldImg"/>
          </p:nvPr>
        </p:nvSpPr>
        <p:spPr>
          <a:xfrm>
            <a:off x="1182688" y="696913"/>
            <a:ext cx="4641850" cy="3482975"/>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1287e418969_0_3:notes"/>
          <p:cNvSpPr/>
          <p:nvPr>
            <p:ph idx="2" type="sldImg"/>
          </p:nvPr>
        </p:nvSpPr>
        <p:spPr>
          <a:xfrm>
            <a:off x="1182688" y="696913"/>
            <a:ext cx="4641900" cy="3483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1287e418969_0_3:notes"/>
          <p:cNvSpPr txBox="1"/>
          <p:nvPr>
            <p:ph idx="1" type="body"/>
          </p:nvPr>
        </p:nvSpPr>
        <p:spPr>
          <a:xfrm>
            <a:off x="700673" y="4415425"/>
            <a:ext cx="5604900" cy="4180500"/>
          </a:xfrm>
          <a:prstGeom prst="rect">
            <a:avLst/>
          </a:prstGeom>
        </p:spPr>
        <p:txBody>
          <a:bodyPr anchorCtr="0" anchor="t" bIns="0" lIns="0" spcFirstLastPara="1" rIns="0" wrap="square" tIns="0">
            <a:noAutofit/>
          </a:bodyPr>
          <a:lstStyle/>
          <a:p>
            <a:pPr indent="0" lvl="0" marL="0" rtl="0" algn="l">
              <a:spcBef>
                <a:spcPts val="448"/>
              </a:spcBef>
              <a:spcAft>
                <a:spcPts val="0"/>
              </a:spcAft>
              <a:buNone/>
            </a:pPr>
            <a:r>
              <a:t/>
            </a:r>
            <a:endParaRPr/>
          </a:p>
        </p:txBody>
      </p:sp>
      <p:sp>
        <p:nvSpPr>
          <p:cNvPr id="329" name="Google Shape;329;g1287e418969_0_3:notes"/>
          <p:cNvSpPr txBox="1"/>
          <p:nvPr>
            <p:ph idx="12" type="sldNum"/>
          </p:nvPr>
        </p:nvSpPr>
        <p:spPr>
          <a:xfrm>
            <a:off x="3971088" y="8829384"/>
            <a:ext cx="3034500" cy="462000"/>
          </a:xfrm>
          <a:prstGeom prst="rect">
            <a:avLst/>
          </a:prstGeom>
        </p:spPr>
        <p:txBody>
          <a:bodyPr anchorCtr="0" anchor="b" bIns="47675" lIns="91675" spcFirstLastPara="1" rIns="91675" wrap="square" tIns="4767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29"/>
          <p:cNvSpPr txBox="1"/>
          <p:nvPr>
            <p:ph idx="10" type="dt"/>
          </p:nvPr>
        </p:nvSpPr>
        <p:spPr>
          <a:xfrm>
            <a:off x="5997388" y="224492"/>
            <a:ext cx="2133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9"/>
          <p:cNvSpPr txBox="1"/>
          <p:nvPr>
            <p:ph idx="11" type="ftr"/>
          </p:nvPr>
        </p:nvSpPr>
        <p:spPr>
          <a:xfrm>
            <a:off x="4641448" y="5852160"/>
            <a:ext cx="3502152"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29"/>
          <p:cNvSpPr txBox="1"/>
          <p:nvPr>
            <p:ph idx="12" type="sldNum"/>
          </p:nvPr>
        </p:nvSpPr>
        <p:spPr>
          <a:xfrm>
            <a:off x="4649096" y="224491"/>
            <a:ext cx="1332156"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FEFEFE"/>
                </a:solidFill>
                <a:latin typeface="Century Gothic"/>
                <a:ea typeface="Century Gothic"/>
                <a:cs typeface="Century Gothic"/>
                <a:sym typeface="Century Gothic"/>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FEFEFE"/>
                </a:solidFill>
                <a:latin typeface="Century Gothic"/>
                <a:ea typeface="Century Gothic"/>
                <a:cs typeface="Century Gothic"/>
                <a:sym typeface="Century Gothic"/>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FEFEFE"/>
                </a:solidFill>
                <a:latin typeface="Century Gothic"/>
                <a:ea typeface="Century Gothic"/>
                <a:cs typeface="Century Gothic"/>
                <a:sym typeface="Century Gothic"/>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FEFEFE"/>
                </a:solidFill>
                <a:latin typeface="Century Gothic"/>
                <a:ea typeface="Century Gothic"/>
                <a:cs typeface="Century Gothic"/>
                <a:sym typeface="Century Gothic"/>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FEFEFE"/>
                </a:solidFill>
                <a:latin typeface="Century Gothic"/>
                <a:ea typeface="Century Gothic"/>
                <a:cs typeface="Century Gothic"/>
                <a:sym typeface="Century Gothic"/>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FEFEFE"/>
                </a:solidFill>
                <a:latin typeface="Century Gothic"/>
                <a:ea typeface="Century Gothic"/>
                <a:cs typeface="Century Gothic"/>
                <a:sym typeface="Century Gothic"/>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FEFEFE"/>
                </a:solidFill>
                <a:latin typeface="Century Gothic"/>
                <a:ea typeface="Century Gothic"/>
                <a:cs typeface="Century Gothic"/>
                <a:sym typeface="Century Gothic"/>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FEFEFE"/>
                </a:solidFill>
                <a:latin typeface="Century Gothic"/>
                <a:ea typeface="Century Gothic"/>
                <a:cs typeface="Century Gothic"/>
                <a:sym typeface="Century Gothic"/>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FEFEFE"/>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44" name="Shape 244"/>
        <p:cNvGrpSpPr/>
        <p:nvPr/>
      </p:nvGrpSpPr>
      <p:grpSpPr>
        <a:xfrm>
          <a:off x="0" y="0"/>
          <a:ext cx="0" cy="0"/>
          <a:chOff x="0" y="0"/>
          <a:chExt cx="0" cy="0"/>
        </a:xfrm>
      </p:grpSpPr>
      <p:sp>
        <p:nvSpPr>
          <p:cNvPr id="245" name="Google Shape;245;p40"/>
          <p:cNvSpPr txBox="1"/>
          <p:nvPr>
            <p:ph type="title"/>
          </p:nvPr>
        </p:nvSpPr>
        <p:spPr>
          <a:xfrm>
            <a:off x="1043490" y="1027664"/>
            <a:ext cx="7024744" cy="11430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6" name="Google Shape;246;p40"/>
          <p:cNvSpPr txBox="1"/>
          <p:nvPr>
            <p:ph idx="1" type="body"/>
          </p:nvPr>
        </p:nvSpPr>
        <p:spPr>
          <a:xfrm rot="5400000">
            <a:off x="2677662" y="689482"/>
            <a:ext cx="3508977" cy="6777317"/>
          </a:xfrm>
          <a:prstGeom prst="rect">
            <a:avLst/>
          </a:prstGeom>
          <a:noFill/>
          <a:ln>
            <a:noFill/>
          </a:ln>
        </p:spPr>
        <p:txBody>
          <a:bodyPr anchorCtr="0" anchor="t" bIns="45700" lIns="91425" spcFirstLastPara="1" rIns="91425" wrap="square" tIns="45700">
            <a:normAutofit/>
          </a:bodyPr>
          <a:lstStyle>
            <a:lvl1pPr indent="-315468" lvl="0" marL="457200" algn="l">
              <a:lnSpc>
                <a:spcPct val="100000"/>
              </a:lnSpc>
              <a:spcBef>
                <a:spcPts val="360"/>
              </a:spcBef>
              <a:spcAft>
                <a:spcPts val="0"/>
              </a:spcAft>
              <a:buSzPts val="1368"/>
              <a:buChar char="?"/>
              <a:defRPr/>
            </a:lvl1pPr>
            <a:lvl2pPr indent="-315468" lvl="1" marL="914400" algn="l">
              <a:lnSpc>
                <a:spcPct val="100000"/>
              </a:lnSpc>
              <a:spcBef>
                <a:spcPts val="360"/>
              </a:spcBef>
              <a:spcAft>
                <a:spcPts val="0"/>
              </a:spcAft>
              <a:buSzPts val="1368"/>
              <a:buChar char="?"/>
              <a:defRPr/>
            </a:lvl2pPr>
            <a:lvl3pPr indent="-315467" lvl="2" marL="1371600" algn="l">
              <a:lnSpc>
                <a:spcPct val="100000"/>
              </a:lnSpc>
              <a:spcBef>
                <a:spcPts val="360"/>
              </a:spcBef>
              <a:spcAft>
                <a:spcPts val="0"/>
              </a:spcAft>
              <a:buSzPts val="1368"/>
              <a:buChar char="?"/>
              <a:defRPr/>
            </a:lvl3pPr>
            <a:lvl4pPr indent="-315467" lvl="3" marL="1828800" algn="l">
              <a:lnSpc>
                <a:spcPct val="100000"/>
              </a:lnSpc>
              <a:spcBef>
                <a:spcPts val="360"/>
              </a:spcBef>
              <a:spcAft>
                <a:spcPts val="0"/>
              </a:spcAft>
              <a:buSzPts val="1368"/>
              <a:buChar char="?"/>
              <a:defRPr/>
            </a:lvl4pPr>
            <a:lvl5pPr indent="-315467" lvl="4" marL="2286000" algn="l">
              <a:lnSpc>
                <a:spcPct val="100000"/>
              </a:lnSpc>
              <a:spcBef>
                <a:spcPts val="360"/>
              </a:spcBef>
              <a:spcAft>
                <a:spcPts val="0"/>
              </a:spcAft>
              <a:buSzPts val="1368"/>
              <a:buChar char="?"/>
              <a:defRPr/>
            </a:lvl5pPr>
            <a:lvl6pPr indent="-315467" lvl="5" marL="2743200" algn="l">
              <a:lnSpc>
                <a:spcPct val="100000"/>
              </a:lnSpc>
              <a:spcBef>
                <a:spcPts val="360"/>
              </a:spcBef>
              <a:spcAft>
                <a:spcPts val="0"/>
              </a:spcAft>
              <a:buSzPts val="1368"/>
              <a:buChar char="?"/>
              <a:defRPr/>
            </a:lvl6pPr>
            <a:lvl7pPr indent="-315467" lvl="6" marL="3200400" algn="l">
              <a:lnSpc>
                <a:spcPct val="100000"/>
              </a:lnSpc>
              <a:spcBef>
                <a:spcPts val="360"/>
              </a:spcBef>
              <a:spcAft>
                <a:spcPts val="0"/>
              </a:spcAft>
              <a:buSzPts val="1368"/>
              <a:buChar char="?"/>
              <a:defRPr/>
            </a:lvl7pPr>
            <a:lvl8pPr indent="-315467" lvl="7" marL="3657600" algn="l">
              <a:lnSpc>
                <a:spcPct val="100000"/>
              </a:lnSpc>
              <a:spcBef>
                <a:spcPts val="360"/>
              </a:spcBef>
              <a:spcAft>
                <a:spcPts val="0"/>
              </a:spcAft>
              <a:buSzPts val="1368"/>
              <a:buChar char="?"/>
              <a:defRPr/>
            </a:lvl8pPr>
            <a:lvl9pPr indent="-315467" lvl="8" marL="4114800" algn="l">
              <a:lnSpc>
                <a:spcPct val="100000"/>
              </a:lnSpc>
              <a:spcBef>
                <a:spcPts val="360"/>
              </a:spcBef>
              <a:spcAft>
                <a:spcPts val="0"/>
              </a:spcAft>
              <a:buSzPts val="1368"/>
              <a:buChar char="?"/>
              <a:defRPr/>
            </a:lvl9pPr>
          </a:lstStyle>
          <a:p/>
        </p:txBody>
      </p:sp>
      <p:sp>
        <p:nvSpPr>
          <p:cNvPr id="247" name="Google Shape;247;p40"/>
          <p:cNvSpPr txBox="1"/>
          <p:nvPr>
            <p:ph idx="10" type="dt"/>
          </p:nvPr>
        </p:nvSpPr>
        <p:spPr>
          <a:xfrm>
            <a:off x="5997388" y="224492"/>
            <a:ext cx="2133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8" name="Google Shape;248;p40"/>
          <p:cNvSpPr txBox="1"/>
          <p:nvPr>
            <p:ph idx="11" type="ftr"/>
          </p:nvPr>
        </p:nvSpPr>
        <p:spPr>
          <a:xfrm>
            <a:off x="4641448" y="5852160"/>
            <a:ext cx="3502152"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9" name="Google Shape;249;p40"/>
          <p:cNvSpPr txBox="1"/>
          <p:nvPr>
            <p:ph idx="12" type="sldNum"/>
          </p:nvPr>
        </p:nvSpPr>
        <p:spPr>
          <a:xfrm>
            <a:off x="4649096" y="224491"/>
            <a:ext cx="1332156"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FEFEFE"/>
                </a:solidFill>
                <a:latin typeface="Century Gothic"/>
                <a:ea typeface="Century Gothic"/>
                <a:cs typeface="Century Gothic"/>
                <a:sym typeface="Century Gothic"/>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FEFEFE"/>
                </a:solidFill>
                <a:latin typeface="Century Gothic"/>
                <a:ea typeface="Century Gothic"/>
                <a:cs typeface="Century Gothic"/>
                <a:sym typeface="Century Gothic"/>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FEFEFE"/>
                </a:solidFill>
                <a:latin typeface="Century Gothic"/>
                <a:ea typeface="Century Gothic"/>
                <a:cs typeface="Century Gothic"/>
                <a:sym typeface="Century Gothic"/>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FEFEFE"/>
                </a:solidFill>
                <a:latin typeface="Century Gothic"/>
                <a:ea typeface="Century Gothic"/>
                <a:cs typeface="Century Gothic"/>
                <a:sym typeface="Century Gothic"/>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FEFEFE"/>
                </a:solidFill>
                <a:latin typeface="Century Gothic"/>
                <a:ea typeface="Century Gothic"/>
                <a:cs typeface="Century Gothic"/>
                <a:sym typeface="Century Gothic"/>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FEFEFE"/>
                </a:solidFill>
                <a:latin typeface="Century Gothic"/>
                <a:ea typeface="Century Gothic"/>
                <a:cs typeface="Century Gothic"/>
                <a:sym typeface="Century Gothic"/>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FEFEFE"/>
                </a:solidFill>
                <a:latin typeface="Century Gothic"/>
                <a:ea typeface="Century Gothic"/>
                <a:cs typeface="Century Gothic"/>
                <a:sym typeface="Century Gothic"/>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FEFEFE"/>
                </a:solidFill>
                <a:latin typeface="Century Gothic"/>
                <a:ea typeface="Century Gothic"/>
                <a:cs typeface="Century Gothic"/>
                <a:sym typeface="Century Gothic"/>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FEFEFE"/>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50" name="Shape 250"/>
        <p:cNvGrpSpPr/>
        <p:nvPr/>
      </p:nvGrpSpPr>
      <p:grpSpPr>
        <a:xfrm>
          <a:off x="0" y="0"/>
          <a:ext cx="0" cy="0"/>
          <a:chOff x="0" y="0"/>
          <a:chExt cx="0" cy="0"/>
        </a:xfrm>
      </p:grpSpPr>
      <p:sp>
        <p:nvSpPr>
          <p:cNvPr id="251" name="Google Shape;251;p41"/>
          <p:cNvSpPr txBox="1"/>
          <p:nvPr>
            <p:ph type="title"/>
          </p:nvPr>
        </p:nvSpPr>
        <p:spPr>
          <a:xfrm rot="5400000">
            <a:off x="4981455" y="2678093"/>
            <a:ext cx="4780344" cy="1484453"/>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2" name="Google Shape;252;p41"/>
          <p:cNvSpPr txBox="1"/>
          <p:nvPr>
            <p:ph idx="1" type="body"/>
          </p:nvPr>
        </p:nvSpPr>
        <p:spPr>
          <a:xfrm rot="5400000">
            <a:off x="1374976" y="708467"/>
            <a:ext cx="4780344" cy="5423704"/>
          </a:xfrm>
          <a:prstGeom prst="rect">
            <a:avLst/>
          </a:prstGeom>
          <a:noFill/>
          <a:ln>
            <a:noFill/>
          </a:ln>
        </p:spPr>
        <p:txBody>
          <a:bodyPr anchorCtr="0" anchor="t" bIns="45700" lIns="91425" spcFirstLastPara="1" rIns="91425" wrap="square" tIns="45700">
            <a:normAutofit/>
          </a:bodyPr>
          <a:lstStyle>
            <a:lvl1pPr indent="-315468" lvl="0" marL="457200" algn="l">
              <a:lnSpc>
                <a:spcPct val="100000"/>
              </a:lnSpc>
              <a:spcBef>
                <a:spcPts val="360"/>
              </a:spcBef>
              <a:spcAft>
                <a:spcPts val="0"/>
              </a:spcAft>
              <a:buSzPts val="1368"/>
              <a:buChar char="?"/>
              <a:defRPr/>
            </a:lvl1pPr>
            <a:lvl2pPr indent="-315468" lvl="1" marL="914400" algn="l">
              <a:lnSpc>
                <a:spcPct val="100000"/>
              </a:lnSpc>
              <a:spcBef>
                <a:spcPts val="360"/>
              </a:spcBef>
              <a:spcAft>
                <a:spcPts val="0"/>
              </a:spcAft>
              <a:buSzPts val="1368"/>
              <a:buChar char="?"/>
              <a:defRPr/>
            </a:lvl2pPr>
            <a:lvl3pPr indent="-315467" lvl="2" marL="1371600" algn="l">
              <a:lnSpc>
                <a:spcPct val="100000"/>
              </a:lnSpc>
              <a:spcBef>
                <a:spcPts val="360"/>
              </a:spcBef>
              <a:spcAft>
                <a:spcPts val="0"/>
              </a:spcAft>
              <a:buSzPts val="1368"/>
              <a:buChar char="?"/>
              <a:defRPr/>
            </a:lvl3pPr>
            <a:lvl4pPr indent="-315467" lvl="3" marL="1828800" algn="l">
              <a:lnSpc>
                <a:spcPct val="100000"/>
              </a:lnSpc>
              <a:spcBef>
                <a:spcPts val="360"/>
              </a:spcBef>
              <a:spcAft>
                <a:spcPts val="0"/>
              </a:spcAft>
              <a:buSzPts val="1368"/>
              <a:buChar char="?"/>
              <a:defRPr/>
            </a:lvl4pPr>
            <a:lvl5pPr indent="-315467" lvl="4" marL="2286000" algn="l">
              <a:lnSpc>
                <a:spcPct val="100000"/>
              </a:lnSpc>
              <a:spcBef>
                <a:spcPts val="360"/>
              </a:spcBef>
              <a:spcAft>
                <a:spcPts val="0"/>
              </a:spcAft>
              <a:buSzPts val="1368"/>
              <a:buChar char="?"/>
              <a:defRPr/>
            </a:lvl5pPr>
            <a:lvl6pPr indent="-315467" lvl="5" marL="2743200" algn="l">
              <a:lnSpc>
                <a:spcPct val="100000"/>
              </a:lnSpc>
              <a:spcBef>
                <a:spcPts val="360"/>
              </a:spcBef>
              <a:spcAft>
                <a:spcPts val="0"/>
              </a:spcAft>
              <a:buSzPts val="1368"/>
              <a:buChar char="?"/>
              <a:defRPr/>
            </a:lvl6pPr>
            <a:lvl7pPr indent="-315467" lvl="6" marL="3200400" algn="l">
              <a:lnSpc>
                <a:spcPct val="100000"/>
              </a:lnSpc>
              <a:spcBef>
                <a:spcPts val="360"/>
              </a:spcBef>
              <a:spcAft>
                <a:spcPts val="0"/>
              </a:spcAft>
              <a:buSzPts val="1368"/>
              <a:buChar char="?"/>
              <a:defRPr/>
            </a:lvl7pPr>
            <a:lvl8pPr indent="-315467" lvl="7" marL="3657600" algn="l">
              <a:lnSpc>
                <a:spcPct val="100000"/>
              </a:lnSpc>
              <a:spcBef>
                <a:spcPts val="360"/>
              </a:spcBef>
              <a:spcAft>
                <a:spcPts val="0"/>
              </a:spcAft>
              <a:buSzPts val="1368"/>
              <a:buChar char="?"/>
              <a:defRPr/>
            </a:lvl8pPr>
            <a:lvl9pPr indent="-315467" lvl="8" marL="4114800" algn="l">
              <a:lnSpc>
                <a:spcPct val="100000"/>
              </a:lnSpc>
              <a:spcBef>
                <a:spcPts val="360"/>
              </a:spcBef>
              <a:spcAft>
                <a:spcPts val="0"/>
              </a:spcAft>
              <a:buSzPts val="1368"/>
              <a:buChar char="?"/>
              <a:defRPr/>
            </a:lvl9pPr>
          </a:lstStyle>
          <a:p/>
        </p:txBody>
      </p:sp>
      <p:sp>
        <p:nvSpPr>
          <p:cNvPr id="253" name="Google Shape;253;p41"/>
          <p:cNvSpPr txBox="1"/>
          <p:nvPr>
            <p:ph idx="10" type="dt"/>
          </p:nvPr>
        </p:nvSpPr>
        <p:spPr>
          <a:xfrm>
            <a:off x="5997388" y="224492"/>
            <a:ext cx="2133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4" name="Google Shape;254;p41"/>
          <p:cNvSpPr txBox="1"/>
          <p:nvPr>
            <p:ph idx="11" type="ftr"/>
          </p:nvPr>
        </p:nvSpPr>
        <p:spPr>
          <a:xfrm>
            <a:off x="4641448" y="5852160"/>
            <a:ext cx="3502152"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5" name="Google Shape;255;p41"/>
          <p:cNvSpPr txBox="1"/>
          <p:nvPr>
            <p:ph idx="12" type="sldNum"/>
          </p:nvPr>
        </p:nvSpPr>
        <p:spPr>
          <a:xfrm>
            <a:off x="4649096" y="224491"/>
            <a:ext cx="1332156"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FEFEFE"/>
                </a:solidFill>
                <a:latin typeface="Century Gothic"/>
                <a:ea typeface="Century Gothic"/>
                <a:cs typeface="Century Gothic"/>
                <a:sym typeface="Century Gothic"/>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FEFEFE"/>
                </a:solidFill>
                <a:latin typeface="Century Gothic"/>
                <a:ea typeface="Century Gothic"/>
                <a:cs typeface="Century Gothic"/>
                <a:sym typeface="Century Gothic"/>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FEFEFE"/>
                </a:solidFill>
                <a:latin typeface="Century Gothic"/>
                <a:ea typeface="Century Gothic"/>
                <a:cs typeface="Century Gothic"/>
                <a:sym typeface="Century Gothic"/>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FEFEFE"/>
                </a:solidFill>
                <a:latin typeface="Century Gothic"/>
                <a:ea typeface="Century Gothic"/>
                <a:cs typeface="Century Gothic"/>
                <a:sym typeface="Century Gothic"/>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FEFEFE"/>
                </a:solidFill>
                <a:latin typeface="Century Gothic"/>
                <a:ea typeface="Century Gothic"/>
                <a:cs typeface="Century Gothic"/>
                <a:sym typeface="Century Gothic"/>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FEFEFE"/>
                </a:solidFill>
                <a:latin typeface="Century Gothic"/>
                <a:ea typeface="Century Gothic"/>
                <a:cs typeface="Century Gothic"/>
                <a:sym typeface="Century Gothic"/>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FEFEFE"/>
                </a:solidFill>
                <a:latin typeface="Century Gothic"/>
                <a:ea typeface="Century Gothic"/>
                <a:cs typeface="Century Gothic"/>
                <a:sym typeface="Century Gothic"/>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FEFEFE"/>
                </a:solidFill>
                <a:latin typeface="Century Gothic"/>
                <a:ea typeface="Century Gothic"/>
                <a:cs typeface="Century Gothic"/>
                <a:sym typeface="Century Gothic"/>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FEFEFE"/>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2" name="Shape 62"/>
        <p:cNvGrpSpPr/>
        <p:nvPr/>
      </p:nvGrpSpPr>
      <p:grpSpPr>
        <a:xfrm>
          <a:off x="0" y="0"/>
          <a:ext cx="0" cy="0"/>
          <a:chOff x="0" y="0"/>
          <a:chExt cx="0" cy="0"/>
        </a:xfrm>
      </p:grpSpPr>
      <p:sp>
        <p:nvSpPr>
          <p:cNvPr id="63" name="Google Shape;63;p30"/>
          <p:cNvSpPr txBox="1"/>
          <p:nvPr>
            <p:ph type="title"/>
          </p:nvPr>
        </p:nvSpPr>
        <p:spPr>
          <a:xfrm>
            <a:off x="1043490" y="1027664"/>
            <a:ext cx="7024744" cy="11430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4000"/>
              <a:buFont typeface="Century Gothic"/>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0"/>
          <p:cNvSpPr txBox="1"/>
          <p:nvPr>
            <p:ph idx="1" type="body"/>
          </p:nvPr>
        </p:nvSpPr>
        <p:spPr>
          <a:xfrm>
            <a:off x="1412111" y="2316009"/>
            <a:ext cx="305714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SzPts val="1824"/>
              <a:buNone/>
              <a:defRPr b="1" sz="2400">
                <a:solidFill>
                  <a:schemeClr val="accent1"/>
                </a:solidFill>
              </a:defRPr>
            </a:lvl1pPr>
            <a:lvl2pPr indent="-228600" lvl="1" marL="914400" algn="l">
              <a:lnSpc>
                <a:spcPct val="100000"/>
              </a:lnSpc>
              <a:spcBef>
                <a:spcPts val="400"/>
              </a:spcBef>
              <a:spcAft>
                <a:spcPts val="0"/>
              </a:spcAft>
              <a:buSzPts val="1520"/>
              <a:buNone/>
              <a:defRPr b="1" sz="2000"/>
            </a:lvl2pPr>
            <a:lvl3pPr indent="-228600" lvl="2" marL="1371600" algn="l">
              <a:lnSpc>
                <a:spcPct val="100000"/>
              </a:lnSpc>
              <a:spcBef>
                <a:spcPts val="360"/>
              </a:spcBef>
              <a:spcAft>
                <a:spcPts val="0"/>
              </a:spcAft>
              <a:buSzPts val="1368"/>
              <a:buNone/>
              <a:defRPr b="1" sz="1800"/>
            </a:lvl3pPr>
            <a:lvl4pPr indent="-228600" lvl="3" marL="1828800" algn="l">
              <a:lnSpc>
                <a:spcPct val="100000"/>
              </a:lnSpc>
              <a:spcBef>
                <a:spcPts val="320"/>
              </a:spcBef>
              <a:spcAft>
                <a:spcPts val="0"/>
              </a:spcAft>
              <a:buSzPts val="1216"/>
              <a:buNone/>
              <a:defRPr b="1" sz="1600"/>
            </a:lvl4pPr>
            <a:lvl5pPr indent="-228600" lvl="4" marL="2286000" algn="l">
              <a:lnSpc>
                <a:spcPct val="100000"/>
              </a:lnSpc>
              <a:spcBef>
                <a:spcPts val="320"/>
              </a:spcBef>
              <a:spcAft>
                <a:spcPts val="0"/>
              </a:spcAft>
              <a:buSzPts val="1216"/>
              <a:buNone/>
              <a:defRPr b="1" sz="1600"/>
            </a:lvl5pPr>
            <a:lvl6pPr indent="-228600" lvl="5" marL="2743200" algn="l">
              <a:lnSpc>
                <a:spcPct val="100000"/>
              </a:lnSpc>
              <a:spcBef>
                <a:spcPts val="320"/>
              </a:spcBef>
              <a:spcAft>
                <a:spcPts val="0"/>
              </a:spcAft>
              <a:buSzPts val="1216"/>
              <a:buNone/>
              <a:defRPr b="1" sz="1600"/>
            </a:lvl6pPr>
            <a:lvl7pPr indent="-228600" lvl="6" marL="3200400" algn="l">
              <a:lnSpc>
                <a:spcPct val="100000"/>
              </a:lnSpc>
              <a:spcBef>
                <a:spcPts val="320"/>
              </a:spcBef>
              <a:spcAft>
                <a:spcPts val="0"/>
              </a:spcAft>
              <a:buSzPts val="1216"/>
              <a:buNone/>
              <a:defRPr b="1" sz="1600"/>
            </a:lvl7pPr>
            <a:lvl8pPr indent="-228600" lvl="7" marL="3657600" algn="l">
              <a:lnSpc>
                <a:spcPct val="100000"/>
              </a:lnSpc>
              <a:spcBef>
                <a:spcPts val="320"/>
              </a:spcBef>
              <a:spcAft>
                <a:spcPts val="0"/>
              </a:spcAft>
              <a:buSzPts val="1216"/>
              <a:buNone/>
              <a:defRPr b="1" sz="1600"/>
            </a:lvl8pPr>
            <a:lvl9pPr indent="-228600" lvl="8" marL="4114800" algn="l">
              <a:lnSpc>
                <a:spcPct val="100000"/>
              </a:lnSpc>
              <a:spcBef>
                <a:spcPts val="320"/>
              </a:spcBef>
              <a:spcAft>
                <a:spcPts val="0"/>
              </a:spcAft>
              <a:buSzPts val="1216"/>
              <a:buNone/>
              <a:defRPr b="1" sz="1600"/>
            </a:lvl9pPr>
          </a:lstStyle>
          <a:p/>
        </p:txBody>
      </p:sp>
      <p:sp>
        <p:nvSpPr>
          <p:cNvPr id="65" name="Google Shape;65;p30"/>
          <p:cNvSpPr txBox="1"/>
          <p:nvPr>
            <p:ph idx="2" type="body"/>
          </p:nvPr>
        </p:nvSpPr>
        <p:spPr>
          <a:xfrm>
            <a:off x="1041721" y="2974694"/>
            <a:ext cx="3419856" cy="2835797"/>
          </a:xfrm>
          <a:prstGeom prst="rect">
            <a:avLst/>
          </a:prstGeom>
          <a:noFill/>
          <a:ln>
            <a:noFill/>
          </a:ln>
        </p:spPr>
        <p:txBody>
          <a:bodyPr anchorCtr="0" anchor="t" bIns="45700" lIns="91425" spcFirstLastPara="1" rIns="91425" wrap="square" tIns="45700">
            <a:normAutofit/>
          </a:bodyPr>
          <a:lstStyle>
            <a:lvl1pPr indent="-344424" lvl="0" marL="457200" algn="l">
              <a:lnSpc>
                <a:spcPct val="100000"/>
              </a:lnSpc>
              <a:spcBef>
                <a:spcPts val="480"/>
              </a:spcBef>
              <a:spcAft>
                <a:spcPts val="0"/>
              </a:spcAft>
              <a:buSzPts val="1824"/>
              <a:buChar char="?"/>
              <a:defRPr sz="2400"/>
            </a:lvl1pPr>
            <a:lvl2pPr indent="-325119" lvl="1" marL="914400" algn="l">
              <a:lnSpc>
                <a:spcPct val="100000"/>
              </a:lnSpc>
              <a:spcBef>
                <a:spcPts val="400"/>
              </a:spcBef>
              <a:spcAft>
                <a:spcPts val="0"/>
              </a:spcAft>
              <a:buSzPts val="1520"/>
              <a:buChar char="?"/>
              <a:defRPr sz="2000"/>
            </a:lvl2pPr>
            <a:lvl3pPr indent="-315467" lvl="2" marL="1371600" algn="l">
              <a:lnSpc>
                <a:spcPct val="100000"/>
              </a:lnSpc>
              <a:spcBef>
                <a:spcPts val="360"/>
              </a:spcBef>
              <a:spcAft>
                <a:spcPts val="0"/>
              </a:spcAft>
              <a:buSzPts val="1368"/>
              <a:buChar char="?"/>
              <a:defRPr sz="1800"/>
            </a:lvl3pPr>
            <a:lvl4pPr indent="-305816" lvl="3" marL="1828800" algn="l">
              <a:lnSpc>
                <a:spcPct val="100000"/>
              </a:lnSpc>
              <a:spcBef>
                <a:spcPts val="320"/>
              </a:spcBef>
              <a:spcAft>
                <a:spcPts val="0"/>
              </a:spcAft>
              <a:buSzPts val="1216"/>
              <a:buChar char="?"/>
              <a:defRPr sz="1600"/>
            </a:lvl4pPr>
            <a:lvl5pPr indent="-305816" lvl="4" marL="2286000" algn="l">
              <a:lnSpc>
                <a:spcPct val="100000"/>
              </a:lnSpc>
              <a:spcBef>
                <a:spcPts val="320"/>
              </a:spcBef>
              <a:spcAft>
                <a:spcPts val="0"/>
              </a:spcAft>
              <a:buSzPts val="1216"/>
              <a:buChar char="?"/>
              <a:defRPr sz="1600"/>
            </a:lvl5pPr>
            <a:lvl6pPr indent="-305816" lvl="5" marL="2743200" algn="l">
              <a:lnSpc>
                <a:spcPct val="100000"/>
              </a:lnSpc>
              <a:spcBef>
                <a:spcPts val="320"/>
              </a:spcBef>
              <a:spcAft>
                <a:spcPts val="0"/>
              </a:spcAft>
              <a:buSzPts val="1216"/>
              <a:buChar char="?"/>
              <a:defRPr sz="1600"/>
            </a:lvl6pPr>
            <a:lvl7pPr indent="-305816" lvl="6" marL="3200400" algn="l">
              <a:lnSpc>
                <a:spcPct val="100000"/>
              </a:lnSpc>
              <a:spcBef>
                <a:spcPts val="320"/>
              </a:spcBef>
              <a:spcAft>
                <a:spcPts val="0"/>
              </a:spcAft>
              <a:buSzPts val="1216"/>
              <a:buChar char="?"/>
              <a:defRPr sz="1600"/>
            </a:lvl7pPr>
            <a:lvl8pPr indent="-305815" lvl="7" marL="3657600" algn="l">
              <a:lnSpc>
                <a:spcPct val="100000"/>
              </a:lnSpc>
              <a:spcBef>
                <a:spcPts val="320"/>
              </a:spcBef>
              <a:spcAft>
                <a:spcPts val="0"/>
              </a:spcAft>
              <a:buSzPts val="1216"/>
              <a:buChar char="?"/>
              <a:defRPr sz="1600"/>
            </a:lvl8pPr>
            <a:lvl9pPr indent="-305815" lvl="8" marL="4114800" algn="l">
              <a:lnSpc>
                <a:spcPct val="100000"/>
              </a:lnSpc>
              <a:spcBef>
                <a:spcPts val="320"/>
              </a:spcBef>
              <a:spcAft>
                <a:spcPts val="0"/>
              </a:spcAft>
              <a:buSzPts val="1216"/>
              <a:buChar char="?"/>
              <a:defRPr sz="1600"/>
            </a:lvl9pPr>
          </a:lstStyle>
          <a:p/>
        </p:txBody>
      </p:sp>
      <p:sp>
        <p:nvSpPr>
          <p:cNvPr id="66" name="Google Shape;66;p30"/>
          <p:cNvSpPr txBox="1"/>
          <p:nvPr>
            <p:ph idx="3" type="body"/>
          </p:nvPr>
        </p:nvSpPr>
        <p:spPr>
          <a:xfrm>
            <a:off x="5011837" y="2316010"/>
            <a:ext cx="3055717"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SzPts val="1824"/>
              <a:buNone/>
              <a:defRPr b="1" sz="2400">
                <a:solidFill>
                  <a:schemeClr val="accent1"/>
                </a:solidFill>
              </a:defRPr>
            </a:lvl1pPr>
            <a:lvl2pPr indent="-228600" lvl="1" marL="914400" algn="l">
              <a:lnSpc>
                <a:spcPct val="100000"/>
              </a:lnSpc>
              <a:spcBef>
                <a:spcPts val="400"/>
              </a:spcBef>
              <a:spcAft>
                <a:spcPts val="0"/>
              </a:spcAft>
              <a:buSzPts val="1520"/>
              <a:buNone/>
              <a:defRPr b="1" sz="2000"/>
            </a:lvl2pPr>
            <a:lvl3pPr indent="-228600" lvl="2" marL="1371600" algn="l">
              <a:lnSpc>
                <a:spcPct val="100000"/>
              </a:lnSpc>
              <a:spcBef>
                <a:spcPts val="360"/>
              </a:spcBef>
              <a:spcAft>
                <a:spcPts val="0"/>
              </a:spcAft>
              <a:buSzPts val="1368"/>
              <a:buNone/>
              <a:defRPr b="1" sz="1800"/>
            </a:lvl3pPr>
            <a:lvl4pPr indent="-228600" lvl="3" marL="1828800" algn="l">
              <a:lnSpc>
                <a:spcPct val="100000"/>
              </a:lnSpc>
              <a:spcBef>
                <a:spcPts val="320"/>
              </a:spcBef>
              <a:spcAft>
                <a:spcPts val="0"/>
              </a:spcAft>
              <a:buSzPts val="1216"/>
              <a:buNone/>
              <a:defRPr b="1" sz="1600"/>
            </a:lvl4pPr>
            <a:lvl5pPr indent="-228600" lvl="4" marL="2286000" algn="l">
              <a:lnSpc>
                <a:spcPct val="100000"/>
              </a:lnSpc>
              <a:spcBef>
                <a:spcPts val="320"/>
              </a:spcBef>
              <a:spcAft>
                <a:spcPts val="0"/>
              </a:spcAft>
              <a:buSzPts val="1216"/>
              <a:buNone/>
              <a:defRPr b="1" sz="1600"/>
            </a:lvl5pPr>
            <a:lvl6pPr indent="-228600" lvl="5" marL="2743200" algn="l">
              <a:lnSpc>
                <a:spcPct val="100000"/>
              </a:lnSpc>
              <a:spcBef>
                <a:spcPts val="320"/>
              </a:spcBef>
              <a:spcAft>
                <a:spcPts val="0"/>
              </a:spcAft>
              <a:buSzPts val="1216"/>
              <a:buNone/>
              <a:defRPr b="1" sz="1600"/>
            </a:lvl6pPr>
            <a:lvl7pPr indent="-228600" lvl="6" marL="3200400" algn="l">
              <a:lnSpc>
                <a:spcPct val="100000"/>
              </a:lnSpc>
              <a:spcBef>
                <a:spcPts val="320"/>
              </a:spcBef>
              <a:spcAft>
                <a:spcPts val="0"/>
              </a:spcAft>
              <a:buSzPts val="1216"/>
              <a:buNone/>
              <a:defRPr b="1" sz="1600"/>
            </a:lvl7pPr>
            <a:lvl8pPr indent="-228600" lvl="7" marL="3657600" algn="l">
              <a:lnSpc>
                <a:spcPct val="100000"/>
              </a:lnSpc>
              <a:spcBef>
                <a:spcPts val="320"/>
              </a:spcBef>
              <a:spcAft>
                <a:spcPts val="0"/>
              </a:spcAft>
              <a:buSzPts val="1216"/>
              <a:buNone/>
              <a:defRPr b="1" sz="1600"/>
            </a:lvl8pPr>
            <a:lvl9pPr indent="-228600" lvl="8" marL="4114800" algn="l">
              <a:lnSpc>
                <a:spcPct val="100000"/>
              </a:lnSpc>
              <a:spcBef>
                <a:spcPts val="320"/>
              </a:spcBef>
              <a:spcAft>
                <a:spcPts val="0"/>
              </a:spcAft>
              <a:buSzPts val="1216"/>
              <a:buNone/>
              <a:defRPr b="1" sz="1600"/>
            </a:lvl9pPr>
          </a:lstStyle>
          <a:p/>
        </p:txBody>
      </p:sp>
      <p:sp>
        <p:nvSpPr>
          <p:cNvPr id="67" name="Google Shape;67;p30"/>
          <p:cNvSpPr txBox="1"/>
          <p:nvPr>
            <p:ph idx="4" type="body"/>
          </p:nvPr>
        </p:nvSpPr>
        <p:spPr>
          <a:xfrm>
            <a:off x="4645152" y="2974694"/>
            <a:ext cx="3419856" cy="2835797"/>
          </a:xfrm>
          <a:prstGeom prst="rect">
            <a:avLst/>
          </a:prstGeom>
          <a:noFill/>
          <a:ln>
            <a:noFill/>
          </a:ln>
        </p:spPr>
        <p:txBody>
          <a:bodyPr anchorCtr="0" anchor="t" bIns="45700" lIns="91425" spcFirstLastPara="1" rIns="91425" wrap="square" tIns="45700">
            <a:normAutofit/>
          </a:bodyPr>
          <a:lstStyle>
            <a:lvl1pPr indent="-344424" lvl="0" marL="457200" algn="l">
              <a:lnSpc>
                <a:spcPct val="100000"/>
              </a:lnSpc>
              <a:spcBef>
                <a:spcPts val="480"/>
              </a:spcBef>
              <a:spcAft>
                <a:spcPts val="0"/>
              </a:spcAft>
              <a:buSzPts val="1824"/>
              <a:buChar char="?"/>
              <a:defRPr sz="2400"/>
            </a:lvl1pPr>
            <a:lvl2pPr indent="-325119" lvl="1" marL="914400" algn="l">
              <a:lnSpc>
                <a:spcPct val="100000"/>
              </a:lnSpc>
              <a:spcBef>
                <a:spcPts val="400"/>
              </a:spcBef>
              <a:spcAft>
                <a:spcPts val="0"/>
              </a:spcAft>
              <a:buSzPts val="1520"/>
              <a:buChar char="?"/>
              <a:defRPr sz="2000"/>
            </a:lvl2pPr>
            <a:lvl3pPr indent="-315467" lvl="2" marL="1371600" algn="l">
              <a:lnSpc>
                <a:spcPct val="100000"/>
              </a:lnSpc>
              <a:spcBef>
                <a:spcPts val="360"/>
              </a:spcBef>
              <a:spcAft>
                <a:spcPts val="0"/>
              </a:spcAft>
              <a:buSzPts val="1368"/>
              <a:buChar char="?"/>
              <a:defRPr sz="1800"/>
            </a:lvl3pPr>
            <a:lvl4pPr indent="-305816" lvl="3" marL="1828800" algn="l">
              <a:lnSpc>
                <a:spcPct val="100000"/>
              </a:lnSpc>
              <a:spcBef>
                <a:spcPts val="320"/>
              </a:spcBef>
              <a:spcAft>
                <a:spcPts val="0"/>
              </a:spcAft>
              <a:buSzPts val="1216"/>
              <a:buChar char="?"/>
              <a:defRPr sz="1600"/>
            </a:lvl4pPr>
            <a:lvl5pPr indent="-305816" lvl="4" marL="2286000" algn="l">
              <a:lnSpc>
                <a:spcPct val="100000"/>
              </a:lnSpc>
              <a:spcBef>
                <a:spcPts val="320"/>
              </a:spcBef>
              <a:spcAft>
                <a:spcPts val="0"/>
              </a:spcAft>
              <a:buSzPts val="1216"/>
              <a:buChar char="?"/>
              <a:defRPr sz="1600"/>
            </a:lvl5pPr>
            <a:lvl6pPr indent="-305816" lvl="5" marL="2743200" algn="l">
              <a:lnSpc>
                <a:spcPct val="100000"/>
              </a:lnSpc>
              <a:spcBef>
                <a:spcPts val="320"/>
              </a:spcBef>
              <a:spcAft>
                <a:spcPts val="0"/>
              </a:spcAft>
              <a:buSzPts val="1216"/>
              <a:buChar char="?"/>
              <a:defRPr sz="1600"/>
            </a:lvl6pPr>
            <a:lvl7pPr indent="-305816" lvl="6" marL="3200400" algn="l">
              <a:lnSpc>
                <a:spcPct val="100000"/>
              </a:lnSpc>
              <a:spcBef>
                <a:spcPts val="320"/>
              </a:spcBef>
              <a:spcAft>
                <a:spcPts val="0"/>
              </a:spcAft>
              <a:buSzPts val="1216"/>
              <a:buChar char="?"/>
              <a:defRPr sz="1600"/>
            </a:lvl7pPr>
            <a:lvl8pPr indent="-305815" lvl="7" marL="3657600" algn="l">
              <a:lnSpc>
                <a:spcPct val="100000"/>
              </a:lnSpc>
              <a:spcBef>
                <a:spcPts val="320"/>
              </a:spcBef>
              <a:spcAft>
                <a:spcPts val="0"/>
              </a:spcAft>
              <a:buSzPts val="1216"/>
              <a:buChar char="?"/>
              <a:defRPr sz="1600"/>
            </a:lvl8pPr>
            <a:lvl9pPr indent="-305815" lvl="8" marL="4114800" algn="l">
              <a:lnSpc>
                <a:spcPct val="100000"/>
              </a:lnSpc>
              <a:spcBef>
                <a:spcPts val="320"/>
              </a:spcBef>
              <a:spcAft>
                <a:spcPts val="0"/>
              </a:spcAft>
              <a:buSzPts val="1216"/>
              <a:buChar char="?"/>
              <a:defRPr sz="1600"/>
            </a:lvl9pPr>
          </a:lstStyle>
          <a:p/>
        </p:txBody>
      </p:sp>
      <p:sp>
        <p:nvSpPr>
          <p:cNvPr id="68" name="Google Shape;68;p30"/>
          <p:cNvSpPr txBox="1"/>
          <p:nvPr>
            <p:ph idx="10" type="dt"/>
          </p:nvPr>
        </p:nvSpPr>
        <p:spPr>
          <a:xfrm>
            <a:off x="5997388" y="224492"/>
            <a:ext cx="2133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30"/>
          <p:cNvSpPr txBox="1"/>
          <p:nvPr>
            <p:ph idx="11" type="ftr"/>
          </p:nvPr>
        </p:nvSpPr>
        <p:spPr>
          <a:xfrm>
            <a:off x="4641448" y="5852160"/>
            <a:ext cx="3502152"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0"/>
          <p:cNvSpPr txBox="1"/>
          <p:nvPr>
            <p:ph idx="12" type="sldNum"/>
          </p:nvPr>
        </p:nvSpPr>
        <p:spPr>
          <a:xfrm>
            <a:off x="4649096" y="224491"/>
            <a:ext cx="1332156"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FEFEFE"/>
                </a:solidFill>
                <a:latin typeface="Century Gothic"/>
                <a:ea typeface="Century Gothic"/>
                <a:cs typeface="Century Gothic"/>
                <a:sym typeface="Century Gothic"/>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FEFEFE"/>
                </a:solidFill>
                <a:latin typeface="Century Gothic"/>
                <a:ea typeface="Century Gothic"/>
                <a:cs typeface="Century Gothic"/>
                <a:sym typeface="Century Gothic"/>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FEFEFE"/>
                </a:solidFill>
                <a:latin typeface="Century Gothic"/>
                <a:ea typeface="Century Gothic"/>
                <a:cs typeface="Century Gothic"/>
                <a:sym typeface="Century Gothic"/>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FEFEFE"/>
                </a:solidFill>
                <a:latin typeface="Century Gothic"/>
                <a:ea typeface="Century Gothic"/>
                <a:cs typeface="Century Gothic"/>
                <a:sym typeface="Century Gothic"/>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FEFEFE"/>
                </a:solidFill>
                <a:latin typeface="Century Gothic"/>
                <a:ea typeface="Century Gothic"/>
                <a:cs typeface="Century Gothic"/>
                <a:sym typeface="Century Gothic"/>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FEFEFE"/>
                </a:solidFill>
                <a:latin typeface="Century Gothic"/>
                <a:ea typeface="Century Gothic"/>
                <a:cs typeface="Century Gothic"/>
                <a:sym typeface="Century Gothic"/>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FEFEFE"/>
                </a:solidFill>
                <a:latin typeface="Century Gothic"/>
                <a:ea typeface="Century Gothic"/>
                <a:cs typeface="Century Gothic"/>
                <a:sym typeface="Century Gothic"/>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FEFEFE"/>
                </a:solidFill>
                <a:latin typeface="Century Gothic"/>
                <a:ea typeface="Century Gothic"/>
                <a:cs typeface="Century Gothic"/>
                <a:sym typeface="Century Gothic"/>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FEFEFE"/>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1" name="Shape 71"/>
        <p:cNvGrpSpPr/>
        <p:nvPr/>
      </p:nvGrpSpPr>
      <p:grpSpPr>
        <a:xfrm>
          <a:off x="0" y="0"/>
          <a:ext cx="0" cy="0"/>
          <a:chOff x="0" y="0"/>
          <a:chExt cx="0" cy="0"/>
        </a:xfrm>
      </p:grpSpPr>
      <p:sp>
        <p:nvSpPr>
          <p:cNvPr id="72" name="Google Shape;72;p31"/>
          <p:cNvSpPr txBox="1"/>
          <p:nvPr>
            <p:ph type="title"/>
          </p:nvPr>
        </p:nvSpPr>
        <p:spPr>
          <a:xfrm>
            <a:off x="1043490" y="1027664"/>
            <a:ext cx="7024744" cy="11430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31"/>
          <p:cNvSpPr txBox="1"/>
          <p:nvPr>
            <p:ph idx="1" type="body"/>
          </p:nvPr>
        </p:nvSpPr>
        <p:spPr>
          <a:xfrm>
            <a:off x="1043492" y="2323652"/>
            <a:ext cx="6777317" cy="3508977"/>
          </a:xfrm>
          <a:prstGeom prst="rect">
            <a:avLst/>
          </a:prstGeom>
          <a:noFill/>
          <a:ln>
            <a:noFill/>
          </a:ln>
        </p:spPr>
        <p:txBody>
          <a:bodyPr anchorCtr="0" anchor="t" bIns="45700" lIns="91425" spcFirstLastPara="1" rIns="91425" wrap="square" tIns="45700">
            <a:normAutofit/>
          </a:bodyPr>
          <a:lstStyle>
            <a:lvl1pPr indent="-315468" lvl="0" marL="457200" algn="l">
              <a:lnSpc>
                <a:spcPct val="100000"/>
              </a:lnSpc>
              <a:spcBef>
                <a:spcPts val="360"/>
              </a:spcBef>
              <a:spcAft>
                <a:spcPts val="0"/>
              </a:spcAft>
              <a:buSzPts val="1368"/>
              <a:buChar char="?"/>
              <a:defRPr/>
            </a:lvl1pPr>
            <a:lvl2pPr indent="-315468" lvl="1" marL="914400" algn="l">
              <a:lnSpc>
                <a:spcPct val="100000"/>
              </a:lnSpc>
              <a:spcBef>
                <a:spcPts val="360"/>
              </a:spcBef>
              <a:spcAft>
                <a:spcPts val="0"/>
              </a:spcAft>
              <a:buSzPts val="1368"/>
              <a:buChar char="?"/>
              <a:defRPr/>
            </a:lvl2pPr>
            <a:lvl3pPr indent="-315467" lvl="2" marL="1371600" algn="l">
              <a:lnSpc>
                <a:spcPct val="100000"/>
              </a:lnSpc>
              <a:spcBef>
                <a:spcPts val="360"/>
              </a:spcBef>
              <a:spcAft>
                <a:spcPts val="0"/>
              </a:spcAft>
              <a:buSzPts val="1368"/>
              <a:buChar char="?"/>
              <a:defRPr/>
            </a:lvl3pPr>
            <a:lvl4pPr indent="-315467" lvl="3" marL="1828800" algn="l">
              <a:lnSpc>
                <a:spcPct val="100000"/>
              </a:lnSpc>
              <a:spcBef>
                <a:spcPts val="360"/>
              </a:spcBef>
              <a:spcAft>
                <a:spcPts val="0"/>
              </a:spcAft>
              <a:buSzPts val="1368"/>
              <a:buChar char="?"/>
              <a:defRPr/>
            </a:lvl4pPr>
            <a:lvl5pPr indent="-315467" lvl="4" marL="2286000" algn="l">
              <a:lnSpc>
                <a:spcPct val="100000"/>
              </a:lnSpc>
              <a:spcBef>
                <a:spcPts val="360"/>
              </a:spcBef>
              <a:spcAft>
                <a:spcPts val="0"/>
              </a:spcAft>
              <a:buSzPts val="1368"/>
              <a:buChar char="?"/>
              <a:defRPr/>
            </a:lvl5pPr>
            <a:lvl6pPr indent="-315467" lvl="5" marL="2743200" algn="l">
              <a:lnSpc>
                <a:spcPct val="100000"/>
              </a:lnSpc>
              <a:spcBef>
                <a:spcPts val="360"/>
              </a:spcBef>
              <a:spcAft>
                <a:spcPts val="0"/>
              </a:spcAft>
              <a:buSzPts val="1368"/>
              <a:buChar char="?"/>
              <a:defRPr/>
            </a:lvl6pPr>
            <a:lvl7pPr indent="-315467" lvl="6" marL="3200400" algn="l">
              <a:lnSpc>
                <a:spcPct val="100000"/>
              </a:lnSpc>
              <a:spcBef>
                <a:spcPts val="360"/>
              </a:spcBef>
              <a:spcAft>
                <a:spcPts val="0"/>
              </a:spcAft>
              <a:buSzPts val="1368"/>
              <a:buChar char="?"/>
              <a:defRPr/>
            </a:lvl7pPr>
            <a:lvl8pPr indent="-315467" lvl="7" marL="3657600" algn="l">
              <a:lnSpc>
                <a:spcPct val="100000"/>
              </a:lnSpc>
              <a:spcBef>
                <a:spcPts val="360"/>
              </a:spcBef>
              <a:spcAft>
                <a:spcPts val="0"/>
              </a:spcAft>
              <a:buSzPts val="1368"/>
              <a:buChar char="?"/>
              <a:defRPr/>
            </a:lvl8pPr>
            <a:lvl9pPr indent="-315467" lvl="8" marL="4114800" algn="l">
              <a:lnSpc>
                <a:spcPct val="100000"/>
              </a:lnSpc>
              <a:spcBef>
                <a:spcPts val="360"/>
              </a:spcBef>
              <a:spcAft>
                <a:spcPts val="0"/>
              </a:spcAft>
              <a:buSzPts val="1368"/>
              <a:buChar char="?"/>
              <a:defRPr/>
            </a:lvl9pPr>
          </a:lstStyle>
          <a:p/>
        </p:txBody>
      </p:sp>
      <p:sp>
        <p:nvSpPr>
          <p:cNvPr id="74" name="Google Shape;74;p31"/>
          <p:cNvSpPr txBox="1"/>
          <p:nvPr>
            <p:ph idx="10" type="dt"/>
          </p:nvPr>
        </p:nvSpPr>
        <p:spPr>
          <a:xfrm>
            <a:off x="5997388" y="224492"/>
            <a:ext cx="2133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31"/>
          <p:cNvSpPr txBox="1"/>
          <p:nvPr>
            <p:ph idx="11" type="ftr"/>
          </p:nvPr>
        </p:nvSpPr>
        <p:spPr>
          <a:xfrm>
            <a:off x="4641448" y="5852160"/>
            <a:ext cx="3502152"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1"/>
          <p:cNvSpPr txBox="1"/>
          <p:nvPr>
            <p:ph idx="12" type="sldNum"/>
          </p:nvPr>
        </p:nvSpPr>
        <p:spPr>
          <a:xfrm>
            <a:off x="4649096" y="224491"/>
            <a:ext cx="1332156"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FEFEFE"/>
                </a:solidFill>
                <a:latin typeface="Century Gothic"/>
                <a:ea typeface="Century Gothic"/>
                <a:cs typeface="Century Gothic"/>
                <a:sym typeface="Century Gothic"/>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FEFEFE"/>
                </a:solidFill>
                <a:latin typeface="Century Gothic"/>
                <a:ea typeface="Century Gothic"/>
                <a:cs typeface="Century Gothic"/>
                <a:sym typeface="Century Gothic"/>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FEFEFE"/>
                </a:solidFill>
                <a:latin typeface="Century Gothic"/>
                <a:ea typeface="Century Gothic"/>
                <a:cs typeface="Century Gothic"/>
                <a:sym typeface="Century Gothic"/>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FEFEFE"/>
                </a:solidFill>
                <a:latin typeface="Century Gothic"/>
                <a:ea typeface="Century Gothic"/>
                <a:cs typeface="Century Gothic"/>
                <a:sym typeface="Century Gothic"/>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FEFEFE"/>
                </a:solidFill>
                <a:latin typeface="Century Gothic"/>
                <a:ea typeface="Century Gothic"/>
                <a:cs typeface="Century Gothic"/>
                <a:sym typeface="Century Gothic"/>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FEFEFE"/>
                </a:solidFill>
                <a:latin typeface="Century Gothic"/>
                <a:ea typeface="Century Gothic"/>
                <a:cs typeface="Century Gothic"/>
                <a:sym typeface="Century Gothic"/>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FEFEFE"/>
                </a:solidFill>
                <a:latin typeface="Century Gothic"/>
                <a:ea typeface="Century Gothic"/>
                <a:cs typeface="Century Gothic"/>
                <a:sym typeface="Century Gothic"/>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FEFEFE"/>
                </a:solidFill>
                <a:latin typeface="Century Gothic"/>
                <a:ea typeface="Century Gothic"/>
                <a:cs typeface="Century Gothic"/>
                <a:sym typeface="Century Gothic"/>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FEFEFE"/>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77" name="Shape 77"/>
        <p:cNvGrpSpPr/>
        <p:nvPr/>
      </p:nvGrpSpPr>
      <p:grpSpPr>
        <a:xfrm>
          <a:off x="0" y="0"/>
          <a:ext cx="0" cy="0"/>
          <a:chOff x="0" y="0"/>
          <a:chExt cx="0" cy="0"/>
        </a:xfrm>
      </p:grpSpPr>
      <p:grpSp>
        <p:nvGrpSpPr>
          <p:cNvPr id="78" name="Google Shape;78;p34"/>
          <p:cNvGrpSpPr/>
          <p:nvPr/>
        </p:nvGrpSpPr>
        <p:grpSpPr>
          <a:xfrm>
            <a:off x="-644959" y="0"/>
            <a:ext cx="10458653" cy="7117071"/>
            <a:chOff x="-644959" y="0"/>
            <a:chExt cx="10458653" cy="7117071"/>
          </a:xfrm>
        </p:grpSpPr>
        <p:grpSp>
          <p:nvGrpSpPr>
            <p:cNvPr id="79" name="Google Shape;79;p34"/>
            <p:cNvGrpSpPr/>
            <p:nvPr/>
          </p:nvGrpSpPr>
          <p:grpSpPr>
            <a:xfrm>
              <a:off x="0" y="0"/>
              <a:ext cx="9144000" cy="6858000"/>
              <a:chOff x="0" y="0"/>
              <a:chExt cx="9144000" cy="6858000"/>
            </a:xfrm>
          </p:grpSpPr>
          <p:grpSp>
            <p:nvGrpSpPr>
              <p:cNvPr id="80" name="Google Shape;80;p34"/>
              <p:cNvGrpSpPr/>
              <p:nvPr/>
            </p:nvGrpSpPr>
            <p:grpSpPr>
              <a:xfrm>
                <a:off x="0" y="0"/>
                <a:ext cx="2514600" cy="6858000"/>
                <a:chOff x="0" y="0"/>
                <a:chExt cx="2514600" cy="6858000"/>
              </a:xfrm>
            </p:grpSpPr>
            <p:sp>
              <p:nvSpPr>
                <p:cNvPr id="81" name="Google Shape;81;p34"/>
                <p:cNvSpPr/>
                <p:nvPr/>
              </p:nvSpPr>
              <p:spPr>
                <a:xfrm>
                  <a:off x="914400" y="0"/>
                  <a:ext cx="1600200" cy="6858000"/>
                </a:xfrm>
                <a:prstGeom prst="rect">
                  <a:avLst/>
                </a:pr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82" name="Google Shape;82;p34"/>
                <p:cNvSpPr/>
                <p:nvPr/>
              </p:nvSpPr>
              <p:spPr>
                <a:xfrm>
                  <a:off x="0" y="0"/>
                  <a:ext cx="457200" cy="6858000"/>
                </a:xfrm>
                <a:prstGeom prst="rect">
                  <a:avLst/>
                </a:pr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83" name="Google Shape;83;p34"/>
                <p:cNvSpPr/>
                <p:nvPr/>
              </p:nvSpPr>
              <p:spPr>
                <a:xfrm>
                  <a:off x="228600" y="0"/>
                  <a:ext cx="762000" cy="6858000"/>
                </a:xfrm>
                <a:prstGeom prst="rect">
                  <a:avLst/>
                </a:pr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grpSp>
          <p:grpSp>
            <p:nvGrpSpPr>
              <p:cNvPr id="84" name="Google Shape;84;p34"/>
              <p:cNvGrpSpPr/>
              <p:nvPr/>
            </p:nvGrpSpPr>
            <p:grpSpPr>
              <a:xfrm>
                <a:off x="422910" y="0"/>
                <a:ext cx="2514600" cy="6858000"/>
                <a:chOff x="0" y="0"/>
                <a:chExt cx="2514600" cy="6858000"/>
              </a:xfrm>
            </p:grpSpPr>
            <p:sp>
              <p:nvSpPr>
                <p:cNvPr id="85" name="Google Shape;85;p34"/>
                <p:cNvSpPr/>
                <p:nvPr/>
              </p:nvSpPr>
              <p:spPr>
                <a:xfrm>
                  <a:off x="914400" y="0"/>
                  <a:ext cx="1600200" cy="6858000"/>
                </a:xfrm>
                <a:prstGeom prst="rect">
                  <a:avLst/>
                </a:pr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86" name="Google Shape;86;p34"/>
                <p:cNvSpPr/>
                <p:nvPr/>
              </p:nvSpPr>
              <p:spPr>
                <a:xfrm>
                  <a:off x="0" y="0"/>
                  <a:ext cx="457200" cy="6858000"/>
                </a:xfrm>
                <a:prstGeom prst="rect">
                  <a:avLst/>
                </a:pr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87" name="Google Shape;87;p34"/>
                <p:cNvSpPr/>
                <p:nvPr/>
              </p:nvSpPr>
              <p:spPr>
                <a:xfrm>
                  <a:off x="228600" y="0"/>
                  <a:ext cx="762000" cy="6858000"/>
                </a:xfrm>
                <a:prstGeom prst="rect">
                  <a:avLst/>
                </a:pr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grpSp>
          <p:grpSp>
            <p:nvGrpSpPr>
              <p:cNvPr id="88" name="Google Shape;88;p34"/>
              <p:cNvGrpSpPr/>
              <p:nvPr/>
            </p:nvGrpSpPr>
            <p:grpSpPr>
              <a:xfrm rot="10800000">
                <a:off x="6629400" y="0"/>
                <a:ext cx="2514600" cy="6858000"/>
                <a:chOff x="0" y="0"/>
                <a:chExt cx="2514600" cy="6858000"/>
              </a:xfrm>
            </p:grpSpPr>
            <p:sp>
              <p:nvSpPr>
                <p:cNvPr id="89" name="Google Shape;89;p34"/>
                <p:cNvSpPr/>
                <p:nvPr/>
              </p:nvSpPr>
              <p:spPr>
                <a:xfrm>
                  <a:off x="914400" y="0"/>
                  <a:ext cx="1600200" cy="6858000"/>
                </a:xfrm>
                <a:prstGeom prst="rect">
                  <a:avLst/>
                </a:pr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90" name="Google Shape;90;p34"/>
                <p:cNvSpPr/>
                <p:nvPr/>
              </p:nvSpPr>
              <p:spPr>
                <a:xfrm>
                  <a:off x="0" y="0"/>
                  <a:ext cx="457200" cy="6858000"/>
                </a:xfrm>
                <a:prstGeom prst="rect">
                  <a:avLst/>
                </a:pr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91" name="Google Shape;91;p34"/>
                <p:cNvSpPr/>
                <p:nvPr/>
              </p:nvSpPr>
              <p:spPr>
                <a:xfrm>
                  <a:off x="228600" y="0"/>
                  <a:ext cx="762000" cy="6858000"/>
                </a:xfrm>
                <a:prstGeom prst="rect">
                  <a:avLst/>
                </a:pr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grpSp>
          <p:sp>
            <p:nvSpPr>
              <p:cNvPr id="92" name="Google Shape;92;p34"/>
              <p:cNvSpPr/>
              <p:nvPr/>
            </p:nvSpPr>
            <p:spPr>
              <a:xfrm>
                <a:off x="3810000" y="0"/>
                <a:ext cx="2819400" cy="6858000"/>
              </a:xfrm>
              <a:prstGeom prst="rect">
                <a:avLst/>
              </a:pr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93" name="Google Shape;93;p34"/>
              <p:cNvSpPr/>
              <p:nvPr/>
            </p:nvSpPr>
            <p:spPr>
              <a:xfrm>
                <a:off x="2895600" y="0"/>
                <a:ext cx="457200" cy="6858000"/>
              </a:xfrm>
              <a:prstGeom prst="rect">
                <a:avLst/>
              </a:pr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94" name="Google Shape;94;p34"/>
              <p:cNvSpPr/>
              <p:nvPr/>
            </p:nvSpPr>
            <p:spPr>
              <a:xfrm>
                <a:off x="3124200" y="0"/>
                <a:ext cx="762000" cy="6858000"/>
              </a:xfrm>
              <a:prstGeom prst="rect">
                <a:avLst/>
              </a:pr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grpSp>
        <p:sp>
          <p:nvSpPr>
            <p:cNvPr id="95" name="Google Shape;95;p34"/>
            <p:cNvSpPr/>
            <p:nvPr/>
          </p:nvSpPr>
          <p:spPr>
            <a:xfrm>
              <a:off x="-11875" y="5035138"/>
              <a:ext cx="9144000" cy="1175655"/>
            </a:xfrm>
            <a:custGeom>
              <a:rect b="b" l="l" r="r" t="t"/>
              <a:pathLst>
                <a:path extrusionOk="0" h="1175655" w="9144000">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noFill/>
            <a:ln cap="flat" cmpd="sng" w="9525">
              <a:solidFill>
                <a:schemeClr val="lt1">
                  <a:alpha val="2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96" name="Google Shape;96;p34"/>
            <p:cNvSpPr/>
            <p:nvPr/>
          </p:nvSpPr>
          <p:spPr>
            <a:xfrm>
              <a:off x="-11875" y="3467595"/>
              <a:ext cx="9144000" cy="890650"/>
            </a:xfrm>
            <a:custGeom>
              <a:rect b="b" l="l" r="r" t="t"/>
              <a:pathLst>
                <a:path extrusionOk="0" h="890650" w="914400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noFill/>
            <a:ln cap="flat" cmpd="sng" w="9525">
              <a:solidFill>
                <a:schemeClr val="lt1">
                  <a:alpha val="2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97" name="Google Shape;97;p34"/>
            <p:cNvSpPr/>
            <p:nvPr/>
          </p:nvSpPr>
          <p:spPr>
            <a:xfrm>
              <a:off x="-23751" y="5640779"/>
              <a:ext cx="3004457" cy="1211283"/>
            </a:xfrm>
            <a:custGeom>
              <a:rect b="b" l="l" r="r" t="t"/>
              <a:pathLst>
                <a:path extrusionOk="0" h="1211283" w="3004457">
                  <a:moveTo>
                    <a:pt x="0" y="0"/>
                  </a:moveTo>
                  <a:cubicBezTo>
                    <a:pt x="1103415" y="501732"/>
                    <a:pt x="2206831" y="1003465"/>
                    <a:pt x="3004457" y="1211283"/>
                  </a:cubicBezTo>
                </a:path>
              </a:pathLst>
            </a:custGeom>
            <a:noFill/>
            <a:ln cap="flat" cmpd="sng" w="9525">
              <a:solidFill>
                <a:schemeClr val="lt1">
                  <a:alpha val="2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98" name="Google Shape;98;p34"/>
            <p:cNvSpPr/>
            <p:nvPr/>
          </p:nvSpPr>
          <p:spPr>
            <a:xfrm>
              <a:off x="-11875" y="5284519"/>
              <a:ext cx="9144000" cy="1478478"/>
            </a:xfrm>
            <a:custGeom>
              <a:rect b="b" l="l" r="r" t="t"/>
              <a:pathLst>
                <a:path extrusionOk="0" h="1478478" w="9144000">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noFill/>
            <a:ln cap="flat" cmpd="sng" w="9525">
              <a:solidFill>
                <a:schemeClr val="lt1">
                  <a:alpha val="2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99" name="Google Shape;99;p34"/>
            <p:cNvSpPr/>
            <p:nvPr/>
          </p:nvSpPr>
          <p:spPr>
            <a:xfrm>
              <a:off x="2137558" y="5132120"/>
              <a:ext cx="6982691" cy="1719942"/>
            </a:xfrm>
            <a:custGeom>
              <a:rect b="b" l="l" r="r" t="t"/>
              <a:pathLst>
                <a:path extrusionOk="0" h="1719942" w="6982691">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noFill/>
            <a:ln cap="flat" cmpd="sng" w="9525">
              <a:solidFill>
                <a:schemeClr val="lt1">
                  <a:alpha val="2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100" name="Google Shape;100;p34"/>
            <p:cNvSpPr/>
            <p:nvPr/>
          </p:nvSpPr>
          <p:spPr>
            <a:xfrm rot="1800000">
              <a:off x="2996165" y="2859252"/>
              <a:ext cx="1601400" cy="1388236"/>
            </a:xfrm>
            <a:prstGeom prst="hexagon">
              <a:avLst>
                <a:gd fmla="val 28544" name="adj"/>
                <a:gd fmla="val 115470" name="vf"/>
              </a:avLst>
            </a:prstGeom>
            <a:solidFill>
              <a:schemeClr val="lt1">
                <a:alpha val="9411"/>
              </a:schemeClr>
            </a:solidFill>
            <a:ln cap="flat" cmpd="sng" w="12700">
              <a:solidFill>
                <a:schemeClr val="lt1">
                  <a:alpha val="11372"/>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101" name="Google Shape;101;p34"/>
            <p:cNvSpPr/>
            <p:nvPr/>
          </p:nvSpPr>
          <p:spPr>
            <a:xfrm rot="1800000">
              <a:off x="3720065" y="4126078"/>
              <a:ext cx="1601400" cy="1388236"/>
            </a:xfrm>
            <a:prstGeom prst="hexagon">
              <a:avLst>
                <a:gd fmla="val 28544" name="adj"/>
                <a:gd fmla="val 115470" name="vf"/>
              </a:avLst>
            </a:prstGeom>
            <a:solidFill>
              <a:schemeClr val="lt1">
                <a:alpha val="0"/>
              </a:schemeClr>
            </a:solidFill>
            <a:ln cap="flat" cmpd="sng" w="12700">
              <a:solidFill>
                <a:schemeClr val="lt1">
                  <a:alpha val="11372"/>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102" name="Google Shape;102;p34"/>
            <p:cNvSpPr/>
            <p:nvPr/>
          </p:nvSpPr>
          <p:spPr>
            <a:xfrm rot="1800000">
              <a:off x="3729591" y="1592427"/>
              <a:ext cx="1601400" cy="1388236"/>
            </a:xfrm>
            <a:prstGeom prst="hexagon">
              <a:avLst>
                <a:gd fmla="val 28544" name="adj"/>
                <a:gd fmla="val 115470" name="vf"/>
              </a:avLst>
            </a:prstGeom>
            <a:solidFill>
              <a:schemeClr val="lt1">
                <a:alpha val="6274"/>
              </a:schemeClr>
            </a:solidFill>
            <a:ln cap="flat" cmpd="sng" w="12700">
              <a:solidFill>
                <a:schemeClr val="lt1">
                  <a:alpha val="745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103" name="Google Shape;103;p34"/>
            <p:cNvSpPr/>
            <p:nvPr/>
          </p:nvSpPr>
          <p:spPr>
            <a:xfrm rot="1800000">
              <a:off x="2977115" y="325603"/>
              <a:ext cx="1601400" cy="1388236"/>
            </a:xfrm>
            <a:prstGeom prst="hexagon">
              <a:avLst>
                <a:gd fmla="val 28544" name="adj"/>
                <a:gd fmla="val 115470" name="vf"/>
              </a:avLst>
            </a:prstGeom>
            <a:solidFill>
              <a:schemeClr val="lt1">
                <a:alpha val="3529"/>
              </a:schemeClr>
            </a:solidFill>
            <a:ln cap="flat" cmpd="sng" w="12700">
              <a:solidFill>
                <a:schemeClr val="lt1">
                  <a:alpha val="745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104" name="Google Shape;104;p34"/>
            <p:cNvSpPr/>
            <p:nvPr/>
          </p:nvSpPr>
          <p:spPr>
            <a:xfrm rot="1800000">
              <a:off x="4463014" y="5383378"/>
              <a:ext cx="1601400" cy="1388236"/>
            </a:xfrm>
            <a:prstGeom prst="hexagon">
              <a:avLst>
                <a:gd fmla="val 28544" name="adj"/>
                <a:gd fmla="val 115470" name="vf"/>
              </a:avLst>
            </a:prstGeom>
            <a:solidFill>
              <a:schemeClr val="lt1">
                <a:alpha val="5490"/>
              </a:schemeClr>
            </a:solidFill>
            <a:ln cap="flat" cmpd="sng" w="12700">
              <a:solidFill>
                <a:schemeClr val="lt1">
                  <a:alpha val="11372"/>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105" name="Google Shape;105;p34"/>
            <p:cNvSpPr/>
            <p:nvPr/>
          </p:nvSpPr>
          <p:spPr>
            <a:xfrm rot="1800000">
              <a:off x="-382404" y="4201528"/>
              <a:ext cx="1261499" cy="1388236"/>
            </a:xfrm>
            <a:custGeom>
              <a:rect b="b" l="l" r="r" t="t"/>
              <a:pathLst>
                <a:path extrusionOk="0" h="1388236" w="1261499">
                  <a:moveTo>
                    <a:pt x="0" y="105098"/>
                  </a:moveTo>
                  <a:lnTo>
                    <a:pt x="56357" y="0"/>
                  </a:lnTo>
                  <a:lnTo>
                    <a:pt x="865241" y="0"/>
                  </a:lnTo>
                  <a:lnTo>
                    <a:pt x="1261499" y="694118"/>
                  </a:lnTo>
                  <a:lnTo>
                    <a:pt x="865241" y="1388236"/>
                  </a:lnTo>
                  <a:lnTo>
                    <a:pt x="744578" y="1387893"/>
                  </a:lnTo>
                  <a:lnTo>
                    <a:pt x="0" y="105098"/>
                  </a:lnTo>
                  <a:close/>
                </a:path>
              </a:pathLst>
            </a:custGeom>
            <a:solidFill>
              <a:schemeClr val="lt1">
                <a:alpha val="9411"/>
              </a:schemeClr>
            </a:solidFill>
            <a:ln cap="flat" cmpd="sng" w="12700">
              <a:solidFill>
                <a:schemeClr val="lt1">
                  <a:alpha val="11372"/>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106" name="Google Shape;106;p34"/>
            <p:cNvSpPr/>
            <p:nvPr/>
          </p:nvSpPr>
          <p:spPr>
            <a:xfrm rot="1800000">
              <a:off x="24365" y="5402429"/>
              <a:ext cx="1601400" cy="1388236"/>
            </a:xfrm>
            <a:prstGeom prst="hexagon">
              <a:avLst>
                <a:gd fmla="val 28544" name="adj"/>
                <a:gd fmla="val 115470" name="vf"/>
              </a:avLst>
            </a:prstGeom>
            <a:solidFill>
              <a:schemeClr val="lt1">
                <a:alpha val="0"/>
              </a:schemeClr>
            </a:solidFill>
            <a:ln cap="flat" cmpd="sng" w="12700">
              <a:solidFill>
                <a:schemeClr val="lt1">
                  <a:alpha val="11372"/>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107" name="Google Shape;107;p34"/>
            <p:cNvSpPr/>
            <p:nvPr/>
          </p:nvSpPr>
          <p:spPr>
            <a:xfrm rot="1800000">
              <a:off x="52941" y="2849728"/>
              <a:ext cx="1601400" cy="1388236"/>
            </a:xfrm>
            <a:prstGeom prst="hexagon">
              <a:avLst>
                <a:gd fmla="val 28544" name="adj"/>
                <a:gd fmla="val 115470" name="vf"/>
              </a:avLst>
            </a:prstGeom>
            <a:solidFill>
              <a:schemeClr val="lt1">
                <a:alpha val="6274"/>
              </a:schemeClr>
            </a:solidFill>
            <a:ln cap="flat" cmpd="sng" w="12700">
              <a:solidFill>
                <a:schemeClr val="lt1">
                  <a:alpha val="745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108" name="Google Shape;108;p34"/>
            <p:cNvSpPr/>
            <p:nvPr/>
          </p:nvSpPr>
          <p:spPr>
            <a:xfrm rot="1800000">
              <a:off x="776840" y="4126077"/>
              <a:ext cx="1601400" cy="1388236"/>
            </a:xfrm>
            <a:prstGeom prst="hexagon">
              <a:avLst>
                <a:gd fmla="val 28544" name="adj"/>
                <a:gd fmla="val 115470" name="vf"/>
              </a:avLst>
            </a:prstGeom>
            <a:solidFill>
              <a:schemeClr val="lt1">
                <a:alpha val="0"/>
              </a:schemeClr>
            </a:solidFill>
            <a:ln cap="flat" cmpd="sng" w="12700">
              <a:solidFill>
                <a:schemeClr val="lt1">
                  <a:alpha val="11372"/>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109" name="Google Shape;109;p34"/>
            <p:cNvSpPr/>
            <p:nvPr/>
          </p:nvSpPr>
          <p:spPr>
            <a:xfrm rot="1800000">
              <a:off x="1510265" y="5411953"/>
              <a:ext cx="1601400" cy="1388236"/>
            </a:xfrm>
            <a:prstGeom prst="hexagon">
              <a:avLst>
                <a:gd fmla="val 28544" name="adj"/>
                <a:gd fmla="val 115470" name="vf"/>
              </a:avLst>
            </a:prstGeom>
            <a:solidFill>
              <a:schemeClr val="lt1">
                <a:alpha val="0"/>
              </a:schemeClr>
            </a:solidFill>
            <a:ln cap="flat" cmpd="sng" w="12700">
              <a:solidFill>
                <a:schemeClr val="lt1">
                  <a:alpha val="11372"/>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110" name="Google Shape;110;p34"/>
            <p:cNvSpPr/>
            <p:nvPr/>
          </p:nvSpPr>
          <p:spPr>
            <a:xfrm rot="1800000">
              <a:off x="1529316" y="2859252"/>
              <a:ext cx="1601400" cy="1388236"/>
            </a:xfrm>
            <a:prstGeom prst="hexagon">
              <a:avLst>
                <a:gd fmla="val 28544" name="adj"/>
                <a:gd fmla="val 115470" name="vf"/>
              </a:avLst>
            </a:prstGeom>
            <a:solidFill>
              <a:schemeClr val="lt1">
                <a:alpha val="6274"/>
              </a:schemeClr>
            </a:solidFill>
            <a:ln cap="flat" cmpd="sng" w="12700">
              <a:solidFill>
                <a:schemeClr val="lt1">
                  <a:alpha val="745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111" name="Google Shape;111;p34"/>
            <p:cNvSpPr/>
            <p:nvPr/>
          </p:nvSpPr>
          <p:spPr>
            <a:xfrm rot="1800000">
              <a:off x="795890" y="1563853"/>
              <a:ext cx="1601400" cy="1388236"/>
            </a:xfrm>
            <a:prstGeom prst="hexagon">
              <a:avLst>
                <a:gd fmla="val 28544" name="adj"/>
                <a:gd fmla="val 115470" name="vf"/>
              </a:avLst>
            </a:prstGeom>
            <a:solidFill>
              <a:schemeClr val="lt1">
                <a:alpha val="0"/>
              </a:schemeClr>
            </a:solidFill>
            <a:ln cap="flat" cmpd="sng" w="12700">
              <a:solidFill>
                <a:schemeClr val="lt1">
                  <a:alpha val="11372"/>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112" name="Google Shape;112;p34"/>
            <p:cNvSpPr/>
            <p:nvPr/>
          </p:nvSpPr>
          <p:spPr>
            <a:xfrm rot="1800000">
              <a:off x="6806166" y="4145128"/>
              <a:ext cx="1601400" cy="1388236"/>
            </a:xfrm>
            <a:prstGeom prst="hexagon">
              <a:avLst>
                <a:gd fmla="val 28544" name="adj"/>
                <a:gd fmla="val 115470" name="vf"/>
              </a:avLst>
            </a:prstGeom>
            <a:solidFill>
              <a:schemeClr val="lt1">
                <a:alpha val="9411"/>
              </a:schemeClr>
            </a:solidFill>
            <a:ln cap="flat" cmpd="sng" w="12700">
              <a:solidFill>
                <a:schemeClr val="lt1">
                  <a:alpha val="11372"/>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113" name="Google Shape;113;p34"/>
            <p:cNvSpPr/>
            <p:nvPr/>
          </p:nvSpPr>
          <p:spPr>
            <a:xfrm rot="1800000">
              <a:off x="7549116" y="5421479"/>
              <a:ext cx="1601400" cy="1388236"/>
            </a:xfrm>
            <a:prstGeom prst="hexagon">
              <a:avLst>
                <a:gd fmla="val 28544" name="adj"/>
                <a:gd fmla="val 115470" name="vf"/>
              </a:avLst>
            </a:prstGeom>
            <a:solidFill>
              <a:schemeClr val="lt1">
                <a:alpha val="0"/>
              </a:schemeClr>
            </a:solidFill>
            <a:ln cap="flat" cmpd="sng" w="12700">
              <a:solidFill>
                <a:schemeClr val="lt1">
                  <a:alpha val="11372"/>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114" name="Google Shape;114;p34"/>
            <p:cNvSpPr/>
            <p:nvPr/>
          </p:nvSpPr>
          <p:spPr>
            <a:xfrm rot="1800000">
              <a:off x="7549117" y="2868778"/>
              <a:ext cx="1601400" cy="1388236"/>
            </a:xfrm>
            <a:prstGeom prst="hexagon">
              <a:avLst>
                <a:gd fmla="val 28544" name="adj"/>
                <a:gd fmla="val 115470" name="vf"/>
              </a:avLst>
            </a:prstGeom>
            <a:solidFill>
              <a:schemeClr val="lt1">
                <a:alpha val="6274"/>
              </a:schemeClr>
            </a:solidFill>
            <a:ln cap="flat" cmpd="sng" w="12700">
              <a:solidFill>
                <a:schemeClr val="lt1">
                  <a:alpha val="745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115" name="Google Shape;115;p34"/>
            <p:cNvSpPr/>
            <p:nvPr/>
          </p:nvSpPr>
          <p:spPr>
            <a:xfrm rot="1800000">
              <a:off x="8306521" y="4055629"/>
              <a:ext cx="1243407" cy="1388236"/>
            </a:xfrm>
            <a:custGeom>
              <a:rect b="b" l="l" r="r" t="t"/>
              <a:pathLst>
                <a:path extrusionOk="0" h="1388236" w="1243407">
                  <a:moveTo>
                    <a:pt x="0" y="694118"/>
                  </a:moveTo>
                  <a:lnTo>
                    <a:pt x="396258" y="0"/>
                  </a:lnTo>
                  <a:lnTo>
                    <a:pt x="474029" y="4016"/>
                  </a:lnTo>
                  <a:lnTo>
                    <a:pt x="1243407" y="1325983"/>
                  </a:lnTo>
                  <a:lnTo>
                    <a:pt x="1205142" y="1388236"/>
                  </a:lnTo>
                  <a:lnTo>
                    <a:pt x="396258" y="1388236"/>
                  </a:lnTo>
                  <a:lnTo>
                    <a:pt x="0" y="694118"/>
                  </a:lnTo>
                  <a:close/>
                </a:path>
              </a:pathLst>
            </a:custGeom>
            <a:solidFill>
              <a:schemeClr val="lt1">
                <a:alpha val="3529"/>
              </a:schemeClr>
            </a:solidFill>
            <a:ln cap="flat" cmpd="sng" w="12700">
              <a:solidFill>
                <a:schemeClr val="lt1">
                  <a:alpha val="11372"/>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116" name="Google Shape;116;p34"/>
            <p:cNvSpPr/>
            <p:nvPr/>
          </p:nvSpPr>
          <p:spPr>
            <a:xfrm rot="1800000">
              <a:off x="8306771" y="1511524"/>
              <a:ext cx="1241871" cy="1388822"/>
            </a:xfrm>
            <a:custGeom>
              <a:rect b="b" l="l" r="r" t="t"/>
              <a:pathLst>
                <a:path extrusionOk="0" h="1388822" w="1241871">
                  <a:moveTo>
                    <a:pt x="0" y="694704"/>
                  </a:moveTo>
                  <a:lnTo>
                    <a:pt x="396258" y="586"/>
                  </a:lnTo>
                  <a:lnTo>
                    <a:pt x="482002" y="0"/>
                  </a:lnTo>
                  <a:lnTo>
                    <a:pt x="1241871" y="1323912"/>
                  </a:lnTo>
                  <a:lnTo>
                    <a:pt x="1205142" y="1388822"/>
                  </a:lnTo>
                  <a:lnTo>
                    <a:pt x="396258" y="1388822"/>
                  </a:lnTo>
                  <a:lnTo>
                    <a:pt x="0" y="694704"/>
                  </a:lnTo>
                  <a:close/>
                </a:path>
              </a:pathLst>
            </a:custGeom>
            <a:solidFill>
              <a:schemeClr val="lt1">
                <a:alpha val="0"/>
              </a:schemeClr>
            </a:solidFill>
            <a:ln cap="flat" cmpd="sng" w="12700">
              <a:solidFill>
                <a:schemeClr val="lt1">
                  <a:alpha val="11372"/>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grpSp>
      <p:sp>
        <p:nvSpPr>
          <p:cNvPr id="117" name="Google Shape;117;p34"/>
          <p:cNvSpPr/>
          <p:nvPr/>
        </p:nvSpPr>
        <p:spPr>
          <a:xfrm>
            <a:off x="4561242" y="-21511"/>
            <a:ext cx="3679116" cy="6271840"/>
          </a:xfrm>
          <a:prstGeom prst="rect">
            <a:avLst/>
          </a:prstGeom>
          <a:solidFill>
            <a:srgbClr val="F5F5F5"/>
          </a:solidFill>
          <a:ln cap="flat" cmpd="sng" w="15875">
            <a:solidFill>
              <a:srgbClr val="74A50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118" name="Google Shape;118;p34"/>
          <p:cNvSpPr/>
          <p:nvPr/>
        </p:nvSpPr>
        <p:spPr>
          <a:xfrm>
            <a:off x="4649096" y="-21511"/>
            <a:ext cx="3505200" cy="2312889"/>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119" name="Google Shape;119;p34"/>
          <p:cNvSpPr txBox="1"/>
          <p:nvPr>
            <p:ph type="ctrTitle"/>
          </p:nvPr>
        </p:nvSpPr>
        <p:spPr>
          <a:xfrm>
            <a:off x="4733365" y="2708476"/>
            <a:ext cx="3313355" cy="170216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3600"/>
              <a:buFont typeface="Century Gothic"/>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p34"/>
          <p:cNvSpPr txBox="1"/>
          <p:nvPr>
            <p:ph idx="1" type="subTitle"/>
          </p:nvPr>
        </p:nvSpPr>
        <p:spPr>
          <a:xfrm>
            <a:off x="4733365" y="4421080"/>
            <a:ext cx="3309803" cy="1260629"/>
          </a:xfrm>
          <a:prstGeom prst="rect">
            <a:avLst/>
          </a:prstGeom>
          <a:noFill/>
          <a:ln>
            <a:noFill/>
          </a:ln>
        </p:spPr>
        <p:txBody>
          <a:bodyPr anchorCtr="0" anchor="t" bIns="45700" lIns="91425" spcFirstLastPara="1" rIns="91425" wrap="square" tIns="45700">
            <a:normAutofit/>
          </a:bodyPr>
          <a:lstStyle>
            <a:lvl1pPr lvl="0" algn="l">
              <a:lnSpc>
                <a:spcPct val="100000"/>
              </a:lnSpc>
              <a:spcBef>
                <a:spcPts val="360"/>
              </a:spcBef>
              <a:spcAft>
                <a:spcPts val="0"/>
              </a:spcAft>
              <a:buSzPts val="1368"/>
              <a:buNone/>
              <a:defRPr sz="1800">
                <a:solidFill>
                  <a:srgbClr val="424242"/>
                </a:solidFill>
              </a:defRPr>
            </a:lvl1pPr>
            <a:lvl2pPr lvl="1" algn="ctr">
              <a:lnSpc>
                <a:spcPct val="100000"/>
              </a:lnSpc>
              <a:spcBef>
                <a:spcPts val="440"/>
              </a:spcBef>
              <a:spcAft>
                <a:spcPts val="0"/>
              </a:spcAft>
              <a:buSzPts val="1672"/>
              <a:buNone/>
              <a:defRPr>
                <a:solidFill>
                  <a:srgbClr val="888888"/>
                </a:solidFill>
              </a:defRPr>
            </a:lvl2pPr>
            <a:lvl3pPr lvl="2" algn="ctr">
              <a:lnSpc>
                <a:spcPct val="100000"/>
              </a:lnSpc>
              <a:spcBef>
                <a:spcPts val="400"/>
              </a:spcBef>
              <a:spcAft>
                <a:spcPts val="0"/>
              </a:spcAft>
              <a:buSzPts val="1520"/>
              <a:buNone/>
              <a:defRPr>
                <a:solidFill>
                  <a:srgbClr val="888888"/>
                </a:solidFill>
              </a:defRPr>
            </a:lvl3pPr>
            <a:lvl4pPr lvl="3" algn="ctr">
              <a:lnSpc>
                <a:spcPct val="100000"/>
              </a:lnSpc>
              <a:spcBef>
                <a:spcPts val="360"/>
              </a:spcBef>
              <a:spcAft>
                <a:spcPts val="0"/>
              </a:spcAft>
              <a:buSzPts val="1368"/>
              <a:buNone/>
              <a:defRPr>
                <a:solidFill>
                  <a:srgbClr val="888888"/>
                </a:solidFill>
              </a:defRPr>
            </a:lvl4pPr>
            <a:lvl5pPr lvl="4" algn="ctr">
              <a:lnSpc>
                <a:spcPct val="100000"/>
              </a:lnSpc>
              <a:spcBef>
                <a:spcPts val="320"/>
              </a:spcBef>
              <a:spcAft>
                <a:spcPts val="0"/>
              </a:spcAft>
              <a:buSzPts val="1216"/>
              <a:buNone/>
              <a:defRPr>
                <a:solidFill>
                  <a:srgbClr val="888888"/>
                </a:solidFill>
              </a:defRPr>
            </a:lvl5pPr>
            <a:lvl6pPr lvl="5" algn="ctr">
              <a:lnSpc>
                <a:spcPct val="100000"/>
              </a:lnSpc>
              <a:spcBef>
                <a:spcPts val="280"/>
              </a:spcBef>
              <a:spcAft>
                <a:spcPts val="0"/>
              </a:spcAft>
              <a:buSzPts val="1064"/>
              <a:buNone/>
              <a:defRPr>
                <a:solidFill>
                  <a:srgbClr val="888888"/>
                </a:solidFill>
              </a:defRPr>
            </a:lvl6pPr>
            <a:lvl7pPr lvl="6" algn="ctr">
              <a:lnSpc>
                <a:spcPct val="100000"/>
              </a:lnSpc>
              <a:spcBef>
                <a:spcPts val="280"/>
              </a:spcBef>
              <a:spcAft>
                <a:spcPts val="0"/>
              </a:spcAft>
              <a:buSzPts val="1064"/>
              <a:buNone/>
              <a:defRPr>
                <a:solidFill>
                  <a:srgbClr val="888888"/>
                </a:solidFill>
              </a:defRPr>
            </a:lvl7pPr>
            <a:lvl8pPr lvl="7" algn="ctr">
              <a:lnSpc>
                <a:spcPct val="100000"/>
              </a:lnSpc>
              <a:spcBef>
                <a:spcPts val="280"/>
              </a:spcBef>
              <a:spcAft>
                <a:spcPts val="0"/>
              </a:spcAft>
              <a:buSzPts val="1064"/>
              <a:buNone/>
              <a:defRPr>
                <a:solidFill>
                  <a:srgbClr val="888888"/>
                </a:solidFill>
              </a:defRPr>
            </a:lvl8pPr>
            <a:lvl9pPr lvl="8" algn="ctr">
              <a:lnSpc>
                <a:spcPct val="100000"/>
              </a:lnSpc>
              <a:spcBef>
                <a:spcPts val="280"/>
              </a:spcBef>
              <a:spcAft>
                <a:spcPts val="0"/>
              </a:spcAft>
              <a:buSzPts val="1064"/>
              <a:buNone/>
              <a:defRPr>
                <a:solidFill>
                  <a:srgbClr val="888888"/>
                </a:solidFill>
              </a:defRPr>
            </a:lvl9pPr>
          </a:lstStyle>
          <a:p/>
        </p:txBody>
      </p:sp>
      <p:sp>
        <p:nvSpPr>
          <p:cNvPr id="121" name="Google Shape;121;p34"/>
          <p:cNvSpPr txBox="1"/>
          <p:nvPr>
            <p:ph idx="10" type="dt"/>
          </p:nvPr>
        </p:nvSpPr>
        <p:spPr>
          <a:xfrm>
            <a:off x="4738744" y="1516828"/>
            <a:ext cx="2133600" cy="750981"/>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 name="Google Shape;122;p34"/>
          <p:cNvSpPr/>
          <p:nvPr/>
        </p:nvSpPr>
        <p:spPr>
          <a:xfrm>
            <a:off x="4650889" y="6088284"/>
            <a:ext cx="3505200" cy="8174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123" name="Google Shape;123;p34"/>
          <p:cNvSpPr txBox="1"/>
          <p:nvPr>
            <p:ph idx="11" type="ftr"/>
          </p:nvPr>
        </p:nvSpPr>
        <p:spPr>
          <a:xfrm>
            <a:off x="5303520" y="5719966"/>
            <a:ext cx="2831592" cy="365125"/>
          </a:xfrm>
          <a:prstGeom prst="rect">
            <a:avLst/>
          </a:prstGeom>
          <a:noFill/>
          <a:ln>
            <a:noFill/>
          </a:ln>
        </p:spPr>
        <p:txBody>
          <a:bodyPr anchorCtr="0" anchor="ctr" bIns="45700" lIns="91425" spcFirstLastPara="1" rIns="91425" wrap="square" tIns="45700">
            <a:normAutofit/>
          </a:bodyPr>
          <a:lstStyle>
            <a:lvl1pPr lvl="0" algn="r">
              <a:lnSpc>
                <a:spcPct val="100000"/>
              </a:lnSpc>
              <a:spcBef>
                <a:spcPts val="0"/>
              </a:spcBef>
              <a:spcAft>
                <a:spcPts val="0"/>
              </a:spcAft>
              <a:buSzPts val="1400"/>
              <a:buNone/>
              <a:defRPr>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 name="Google Shape;124;p34"/>
          <p:cNvSpPr txBox="1"/>
          <p:nvPr>
            <p:ph idx="12" type="sldNum"/>
          </p:nvPr>
        </p:nvSpPr>
        <p:spPr>
          <a:xfrm>
            <a:off x="4649096" y="5719966"/>
            <a:ext cx="643666"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entury Gothic"/>
                <a:ea typeface="Century Gothic"/>
                <a:cs typeface="Century Gothic"/>
                <a:sym typeface="Century Gothic"/>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entury Gothic"/>
                <a:ea typeface="Century Gothic"/>
                <a:cs typeface="Century Gothic"/>
                <a:sym typeface="Century Gothic"/>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entury Gothic"/>
                <a:ea typeface="Century Gothic"/>
                <a:cs typeface="Century Gothic"/>
                <a:sym typeface="Century Gothic"/>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entury Gothic"/>
                <a:ea typeface="Century Gothic"/>
                <a:cs typeface="Century Gothic"/>
                <a:sym typeface="Century Gothic"/>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entury Gothic"/>
                <a:ea typeface="Century Gothic"/>
                <a:cs typeface="Century Gothic"/>
                <a:sym typeface="Century Gothic"/>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entury Gothic"/>
                <a:ea typeface="Century Gothic"/>
                <a:cs typeface="Century Gothic"/>
                <a:sym typeface="Century Gothic"/>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entury Gothic"/>
                <a:ea typeface="Century Gothic"/>
                <a:cs typeface="Century Gothic"/>
                <a:sym typeface="Century Gothic"/>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entury Gothic"/>
                <a:ea typeface="Century Gothic"/>
                <a:cs typeface="Century Gothic"/>
                <a:sym typeface="Century Gothic"/>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
        <p:nvSpPr>
          <p:cNvPr id="125" name="Google Shape;125;p34"/>
          <p:cNvSpPr/>
          <p:nvPr/>
        </p:nvSpPr>
        <p:spPr>
          <a:xfrm>
            <a:off x="4650889" y="6088284"/>
            <a:ext cx="3505200" cy="8174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6" name="Shape 126"/>
        <p:cNvGrpSpPr/>
        <p:nvPr/>
      </p:nvGrpSpPr>
      <p:grpSpPr>
        <a:xfrm>
          <a:off x="0" y="0"/>
          <a:ext cx="0" cy="0"/>
          <a:chOff x="0" y="0"/>
          <a:chExt cx="0" cy="0"/>
        </a:xfrm>
      </p:grpSpPr>
      <p:sp>
        <p:nvSpPr>
          <p:cNvPr id="127" name="Google Shape;127;p35"/>
          <p:cNvSpPr txBox="1"/>
          <p:nvPr>
            <p:ph type="title"/>
          </p:nvPr>
        </p:nvSpPr>
        <p:spPr>
          <a:xfrm>
            <a:off x="1258645" y="2900829"/>
            <a:ext cx="6637468" cy="1362075"/>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4000"/>
              <a:buFont typeface="Century Gothic"/>
              <a:buNone/>
              <a:defRPr b="0"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8" name="Google Shape;128;p35"/>
          <p:cNvSpPr txBox="1"/>
          <p:nvPr>
            <p:ph idx="1" type="body"/>
          </p:nvPr>
        </p:nvSpPr>
        <p:spPr>
          <a:xfrm>
            <a:off x="1258645" y="4267200"/>
            <a:ext cx="6637467" cy="152041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400"/>
              </a:spcBef>
              <a:spcAft>
                <a:spcPts val="0"/>
              </a:spcAft>
              <a:buSzPts val="1520"/>
              <a:buNone/>
              <a:defRPr sz="2000">
                <a:solidFill>
                  <a:srgbClr val="888888"/>
                </a:solidFill>
              </a:defRPr>
            </a:lvl1pPr>
            <a:lvl2pPr indent="-228600" lvl="1" marL="914400" algn="l">
              <a:lnSpc>
                <a:spcPct val="100000"/>
              </a:lnSpc>
              <a:spcBef>
                <a:spcPts val="360"/>
              </a:spcBef>
              <a:spcAft>
                <a:spcPts val="0"/>
              </a:spcAft>
              <a:buSzPts val="1368"/>
              <a:buNone/>
              <a:defRPr sz="1800">
                <a:solidFill>
                  <a:srgbClr val="888888"/>
                </a:solidFill>
              </a:defRPr>
            </a:lvl2pPr>
            <a:lvl3pPr indent="-228600" lvl="2" marL="1371600" algn="l">
              <a:lnSpc>
                <a:spcPct val="100000"/>
              </a:lnSpc>
              <a:spcBef>
                <a:spcPts val="320"/>
              </a:spcBef>
              <a:spcAft>
                <a:spcPts val="0"/>
              </a:spcAft>
              <a:buSzPts val="1216"/>
              <a:buNone/>
              <a:defRPr sz="1600">
                <a:solidFill>
                  <a:srgbClr val="888888"/>
                </a:solidFill>
              </a:defRPr>
            </a:lvl3pPr>
            <a:lvl4pPr indent="-228600" lvl="3" marL="1828800" algn="l">
              <a:lnSpc>
                <a:spcPct val="100000"/>
              </a:lnSpc>
              <a:spcBef>
                <a:spcPts val="280"/>
              </a:spcBef>
              <a:spcAft>
                <a:spcPts val="0"/>
              </a:spcAft>
              <a:buSzPts val="1064"/>
              <a:buNone/>
              <a:defRPr sz="1400">
                <a:solidFill>
                  <a:srgbClr val="888888"/>
                </a:solidFill>
              </a:defRPr>
            </a:lvl4pPr>
            <a:lvl5pPr indent="-228600" lvl="4" marL="2286000" algn="l">
              <a:lnSpc>
                <a:spcPct val="100000"/>
              </a:lnSpc>
              <a:spcBef>
                <a:spcPts val="280"/>
              </a:spcBef>
              <a:spcAft>
                <a:spcPts val="0"/>
              </a:spcAft>
              <a:buSzPts val="1064"/>
              <a:buNone/>
              <a:defRPr sz="1400">
                <a:solidFill>
                  <a:srgbClr val="888888"/>
                </a:solidFill>
              </a:defRPr>
            </a:lvl5pPr>
            <a:lvl6pPr indent="-228600" lvl="5" marL="2743200" algn="l">
              <a:lnSpc>
                <a:spcPct val="100000"/>
              </a:lnSpc>
              <a:spcBef>
                <a:spcPts val="280"/>
              </a:spcBef>
              <a:spcAft>
                <a:spcPts val="0"/>
              </a:spcAft>
              <a:buSzPts val="1064"/>
              <a:buNone/>
              <a:defRPr sz="1400">
                <a:solidFill>
                  <a:srgbClr val="888888"/>
                </a:solidFill>
              </a:defRPr>
            </a:lvl6pPr>
            <a:lvl7pPr indent="-228600" lvl="6" marL="3200400" algn="l">
              <a:lnSpc>
                <a:spcPct val="100000"/>
              </a:lnSpc>
              <a:spcBef>
                <a:spcPts val="280"/>
              </a:spcBef>
              <a:spcAft>
                <a:spcPts val="0"/>
              </a:spcAft>
              <a:buSzPts val="1064"/>
              <a:buNone/>
              <a:defRPr sz="1400">
                <a:solidFill>
                  <a:srgbClr val="888888"/>
                </a:solidFill>
              </a:defRPr>
            </a:lvl7pPr>
            <a:lvl8pPr indent="-228600" lvl="7" marL="3657600" algn="l">
              <a:lnSpc>
                <a:spcPct val="100000"/>
              </a:lnSpc>
              <a:spcBef>
                <a:spcPts val="280"/>
              </a:spcBef>
              <a:spcAft>
                <a:spcPts val="0"/>
              </a:spcAft>
              <a:buSzPts val="1064"/>
              <a:buNone/>
              <a:defRPr sz="1400">
                <a:solidFill>
                  <a:srgbClr val="888888"/>
                </a:solidFill>
              </a:defRPr>
            </a:lvl8pPr>
            <a:lvl9pPr indent="-228600" lvl="8" marL="4114800" algn="l">
              <a:lnSpc>
                <a:spcPct val="100000"/>
              </a:lnSpc>
              <a:spcBef>
                <a:spcPts val="280"/>
              </a:spcBef>
              <a:spcAft>
                <a:spcPts val="0"/>
              </a:spcAft>
              <a:buSzPts val="1064"/>
              <a:buNone/>
              <a:defRPr sz="1400">
                <a:solidFill>
                  <a:srgbClr val="888888"/>
                </a:solidFill>
              </a:defRPr>
            </a:lvl9pPr>
          </a:lstStyle>
          <a:p/>
        </p:txBody>
      </p:sp>
      <p:sp>
        <p:nvSpPr>
          <p:cNvPr id="129" name="Google Shape;129;p35"/>
          <p:cNvSpPr txBox="1"/>
          <p:nvPr>
            <p:ph idx="10" type="dt"/>
          </p:nvPr>
        </p:nvSpPr>
        <p:spPr>
          <a:xfrm>
            <a:off x="5997388" y="224492"/>
            <a:ext cx="2133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 name="Google Shape;130;p35"/>
          <p:cNvSpPr txBox="1"/>
          <p:nvPr>
            <p:ph idx="11" type="ftr"/>
          </p:nvPr>
        </p:nvSpPr>
        <p:spPr>
          <a:xfrm>
            <a:off x="4641448" y="5852160"/>
            <a:ext cx="3502152"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p35"/>
          <p:cNvSpPr txBox="1"/>
          <p:nvPr>
            <p:ph idx="12" type="sldNum"/>
          </p:nvPr>
        </p:nvSpPr>
        <p:spPr>
          <a:xfrm>
            <a:off x="4649096" y="224491"/>
            <a:ext cx="1332156"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FEFEFE"/>
                </a:solidFill>
                <a:latin typeface="Century Gothic"/>
                <a:ea typeface="Century Gothic"/>
                <a:cs typeface="Century Gothic"/>
                <a:sym typeface="Century Gothic"/>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FEFEFE"/>
                </a:solidFill>
                <a:latin typeface="Century Gothic"/>
                <a:ea typeface="Century Gothic"/>
                <a:cs typeface="Century Gothic"/>
                <a:sym typeface="Century Gothic"/>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FEFEFE"/>
                </a:solidFill>
                <a:latin typeface="Century Gothic"/>
                <a:ea typeface="Century Gothic"/>
                <a:cs typeface="Century Gothic"/>
                <a:sym typeface="Century Gothic"/>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FEFEFE"/>
                </a:solidFill>
                <a:latin typeface="Century Gothic"/>
                <a:ea typeface="Century Gothic"/>
                <a:cs typeface="Century Gothic"/>
                <a:sym typeface="Century Gothic"/>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FEFEFE"/>
                </a:solidFill>
                <a:latin typeface="Century Gothic"/>
                <a:ea typeface="Century Gothic"/>
                <a:cs typeface="Century Gothic"/>
                <a:sym typeface="Century Gothic"/>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FEFEFE"/>
                </a:solidFill>
                <a:latin typeface="Century Gothic"/>
                <a:ea typeface="Century Gothic"/>
                <a:cs typeface="Century Gothic"/>
                <a:sym typeface="Century Gothic"/>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FEFEFE"/>
                </a:solidFill>
                <a:latin typeface="Century Gothic"/>
                <a:ea typeface="Century Gothic"/>
                <a:cs typeface="Century Gothic"/>
                <a:sym typeface="Century Gothic"/>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FEFEFE"/>
                </a:solidFill>
                <a:latin typeface="Century Gothic"/>
                <a:ea typeface="Century Gothic"/>
                <a:cs typeface="Century Gothic"/>
                <a:sym typeface="Century Gothic"/>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FEFEFE"/>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32" name="Shape 132"/>
        <p:cNvGrpSpPr/>
        <p:nvPr/>
      </p:nvGrpSpPr>
      <p:grpSpPr>
        <a:xfrm>
          <a:off x="0" y="0"/>
          <a:ext cx="0" cy="0"/>
          <a:chOff x="0" y="0"/>
          <a:chExt cx="0" cy="0"/>
        </a:xfrm>
      </p:grpSpPr>
      <p:sp>
        <p:nvSpPr>
          <p:cNvPr id="133" name="Google Shape;133;p36"/>
          <p:cNvSpPr txBox="1"/>
          <p:nvPr>
            <p:ph type="title"/>
          </p:nvPr>
        </p:nvSpPr>
        <p:spPr>
          <a:xfrm>
            <a:off x="1043490" y="1027664"/>
            <a:ext cx="7024744" cy="11430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 name="Google Shape;134;p36"/>
          <p:cNvSpPr txBox="1"/>
          <p:nvPr>
            <p:ph idx="10" type="dt"/>
          </p:nvPr>
        </p:nvSpPr>
        <p:spPr>
          <a:xfrm>
            <a:off x="5997388" y="224492"/>
            <a:ext cx="2133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p36"/>
          <p:cNvSpPr txBox="1"/>
          <p:nvPr>
            <p:ph idx="11" type="ftr"/>
          </p:nvPr>
        </p:nvSpPr>
        <p:spPr>
          <a:xfrm>
            <a:off x="4641448" y="5852160"/>
            <a:ext cx="3502152"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 name="Google Shape;136;p36"/>
          <p:cNvSpPr txBox="1"/>
          <p:nvPr>
            <p:ph idx="12" type="sldNum"/>
          </p:nvPr>
        </p:nvSpPr>
        <p:spPr>
          <a:xfrm>
            <a:off x="4649096" y="224491"/>
            <a:ext cx="1332156"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FEFEFE"/>
                </a:solidFill>
                <a:latin typeface="Century Gothic"/>
                <a:ea typeface="Century Gothic"/>
                <a:cs typeface="Century Gothic"/>
                <a:sym typeface="Century Gothic"/>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FEFEFE"/>
                </a:solidFill>
                <a:latin typeface="Century Gothic"/>
                <a:ea typeface="Century Gothic"/>
                <a:cs typeface="Century Gothic"/>
                <a:sym typeface="Century Gothic"/>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FEFEFE"/>
                </a:solidFill>
                <a:latin typeface="Century Gothic"/>
                <a:ea typeface="Century Gothic"/>
                <a:cs typeface="Century Gothic"/>
                <a:sym typeface="Century Gothic"/>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FEFEFE"/>
                </a:solidFill>
                <a:latin typeface="Century Gothic"/>
                <a:ea typeface="Century Gothic"/>
                <a:cs typeface="Century Gothic"/>
                <a:sym typeface="Century Gothic"/>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FEFEFE"/>
                </a:solidFill>
                <a:latin typeface="Century Gothic"/>
                <a:ea typeface="Century Gothic"/>
                <a:cs typeface="Century Gothic"/>
                <a:sym typeface="Century Gothic"/>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FEFEFE"/>
                </a:solidFill>
                <a:latin typeface="Century Gothic"/>
                <a:ea typeface="Century Gothic"/>
                <a:cs typeface="Century Gothic"/>
                <a:sym typeface="Century Gothic"/>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FEFEFE"/>
                </a:solidFill>
                <a:latin typeface="Century Gothic"/>
                <a:ea typeface="Century Gothic"/>
                <a:cs typeface="Century Gothic"/>
                <a:sym typeface="Century Gothic"/>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FEFEFE"/>
                </a:solidFill>
                <a:latin typeface="Century Gothic"/>
                <a:ea typeface="Century Gothic"/>
                <a:cs typeface="Century Gothic"/>
                <a:sym typeface="Century Gothic"/>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FEFEFE"/>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
        <p:nvSpPr>
          <p:cNvPr id="137" name="Google Shape;137;p36"/>
          <p:cNvSpPr txBox="1"/>
          <p:nvPr>
            <p:ph idx="1" type="body"/>
          </p:nvPr>
        </p:nvSpPr>
        <p:spPr>
          <a:xfrm>
            <a:off x="1042416" y="2313432"/>
            <a:ext cx="3419856" cy="3493008"/>
          </a:xfrm>
          <a:prstGeom prst="rect">
            <a:avLst/>
          </a:prstGeom>
          <a:noFill/>
          <a:ln>
            <a:noFill/>
          </a:ln>
        </p:spPr>
        <p:txBody>
          <a:bodyPr anchorCtr="0" anchor="t" bIns="45700" lIns="91425" spcFirstLastPara="1" rIns="91425" wrap="square" tIns="45700">
            <a:normAutofit/>
          </a:bodyPr>
          <a:lstStyle>
            <a:lvl1pPr indent="-315468" lvl="0" marL="457200" algn="l">
              <a:lnSpc>
                <a:spcPct val="100000"/>
              </a:lnSpc>
              <a:spcBef>
                <a:spcPts val="360"/>
              </a:spcBef>
              <a:spcAft>
                <a:spcPts val="0"/>
              </a:spcAft>
              <a:buSzPts val="1368"/>
              <a:buChar char="?"/>
              <a:defRPr/>
            </a:lvl1pPr>
            <a:lvl2pPr indent="-315468" lvl="1" marL="914400" algn="l">
              <a:lnSpc>
                <a:spcPct val="100000"/>
              </a:lnSpc>
              <a:spcBef>
                <a:spcPts val="360"/>
              </a:spcBef>
              <a:spcAft>
                <a:spcPts val="0"/>
              </a:spcAft>
              <a:buSzPts val="1368"/>
              <a:buChar char="?"/>
              <a:defRPr/>
            </a:lvl2pPr>
            <a:lvl3pPr indent="-315467" lvl="2" marL="1371600" algn="l">
              <a:lnSpc>
                <a:spcPct val="100000"/>
              </a:lnSpc>
              <a:spcBef>
                <a:spcPts val="360"/>
              </a:spcBef>
              <a:spcAft>
                <a:spcPts val="0"/>
              </a:spcAft>
              <a:buSzPts val="1368"/>
              <a:buChar char="?"/>
              <a:defRPr/>
            </a:lvl3pPr>
            <a:lvl4pPr indent="-315467" lvl="3" marL="1828800" algn="l">
              <a:lnSpc>
                <a:spcPct val="100000"/>
              </a:lnSpc>
              <a:spcBef>
                <a:spcPts val="360"/>
              </a:spcBef>
              <a:spcAft>
                <a:spcPts val="0"/>
              </a:spcAft>
              <a:buSzPts val="1368"/>
              <a:buChar char="?"/>
              <a:defRPr/>
            </a:lvl4pPr>
            <a:lvl5pPr indent="-315467" lvl="4" marL="2286000" algn="l">
              <a:lnSpc>
                <a:spcPct val="100000"/>
              </a:lnSpc>
              <a:spcBef>
                <a:spcPts val="360"/>
              </a:spcBef>
              <a:spcAft>
                <a:spcPts val="0"/>
              </a:spcAft>
              <a:buSzPts val="1368"/>
              <a:buChar char="?"/>
              <a:defRPr/>
            </a:lvl5pPr>
            <a:lvl6pPr indent="-315467" lvl="5" marL="2743200" algn="l">
              <a:lnSpc>
                <a:spcPct val="100000"/>
              </a:lnSpc>
              <a:spcBef>
                <a:spcPts val="360"/>
              </a:spcBef>
              <a:spcAft>
                <a:spcPts val="0"/>
              </a:spcAft>
              <a:buSzPts val="1368"/>
              <a:buChar char="?"/>
              <a:defRPr/>
            </a:lvl6pPr>
            <a:lvl7pPr indent="-315467" lvl="6" marL="3200400" algn="l">
              <a:lnSpc>
                <a:spcPct val="100000"/>
              </a:lnSpc>
              <a:spcBef>
                <a:spcPts val="360"/>
              </a:spcBef>
              <a:spcAft>
                <a:spcPts val="0"/>
              </a:spcAft>
              <a:buSzPts val="1368"/>
              <a:buChar char="?"/>
              <a:defRPr/>
            </a:lvl7pPr>
            <a:lvl8pPr indent="-315467" lvl="7" marL="3657600" algn="l">
              <a:lnSpc>
                <a:spcPct val="100000"/>
              </a:lnSpc>
              <a:spcBef>
                <a:spcPts val="360"/>
              </a:spcBef>
              <a:spcAft>
                <a:spcPts val="0"/>
              </a:spcAft>
              <a:buSzPts val="1368"/>
              <a:buChar char="?"/>
              <a:defRPr/>
            </a:lvl8pPr>
            <a:lvl9pPr indent="-315467" lvl="8" marL="4114800" algn="l">
              <a:lnSpc>
                <a:spcPct val="100000"/>
              </a:lnSpc>
              <a:spcBef>
                <a:spcPts val="360"/>
              </a:spcBef>
              <a:spcAft>
                <a:spcPts val="0"/>
              </a:spcAft>
              <a:buSzPts val="1368"/>
              <a:buChar char="?"/>
              <a:defRPr/>
            </a:lvl9pPr>
          </a:lstStyle>
          <a:p/>
        </p:txBody>
      </p:sp>
      <p:sp>
        <p:nvSpPr>
          <p:cNvPr id="138" name="Google Shape;138;p36"/>
          <p:cNvSpPr txBox="1"/>
          <p:nvPr>
            <p:ph idx="2" type="body"/>
          </p:nvPr>
        </p:nvSpPr>
        <p:spPr>
          <a:xfrm>
            <a:off x="4645152" y="2313431"/>
            <a:ext cx="3419856" cy="3493008"/>
          </a:xfrm>
          <a:prstGeom prst="rect">
            <a:avLst/>
          </a:prstGeom>
          <a:noFill/>
          <a:ln>
            <a:noFill/>
          </a:ln>
        </p:spPr>
        <p:txBody>
          <a:bodyPr anchorCtr="0" anchor="t" bIns="45700" lIns="91425" spcFirstLastPara="1" rIns="91425" wrap="square" tIns="45700">
            <a:normAutofit/>
          </a:bodyPr>
          <a:lstStyle>
            <a:lvl1pPr indent="-315468" lvl="0" marL="457200" algn="l">
              <a:lnSpc>
                <a:spcPct val="100000"/>
              </a:lnSpc>
              <a:spcBef>
                <a:spcPts val="360"/>
              </a:spcBef>
              <a:spcAft>
                <a:spcPts val="0"/>
              </a:spcAft>
              <a:buSzPts val="1368"/>
              <a:buChar char="?"/>
              <a:defRPr/>
            </a:lvl1pPr>
            <a:lvl2pPr indent="-315468" lvl="1" marL="914400" algn="l">
              <a:lnSpc>
                <a:spcPct val="100000"/>
              </a:lnSpc>
              <a:spcBef>
                <a:spcPts val="360"/>
              </a:spcBef>
              <a:spcAft>
                <a:spcPts val="0"/>
              </a:spcAft>
              <a:buSzPts val="1368"/>
              <a:buChar char="?"/>
              <a:defRPr/>
            </a:lvl2pPr>
            <a:lvl3pPr indent="-315467" lvl="2" marL="1371600" algn="l">
              <a:lnSpc>
                <a:spcPct val="100000"/>
              </a:lnSpc>
              <a:spcBef>
                <a:spcPts val="360"/>
              </a:spcBef>
              <a:spcAft>
                <a:spcPts val="0"/>
              </a:spcAft>
              <a:buSzPts val="1368"/>
              <a:buChar char="?"/>
              <a:defRPr/>
            </a:lvl3pPr>
            <a:lvl4pPr indent="-315467" lvl="3" marL="1828800" algn="l">
              <a:lnSpc>
                <a:spcPct val="100000"/>
              </a:lnSpc>
              <a:spcBef>
                <a:spcPts val="360"/>
              </a:spcBef>
              <a:spcAft>
                <a:spcPts val="0"/>
              </a:spcAft>
              <a:buSzPts val="1368"/>
              <a:buChar char="?"/>
              <a:defRPr/>
            </a:lvl4pPr>
            <a:lvl5pPr indent="-315467" lvl="4" marL="2286000" algn="l">
              <a:lnSpc>
                <a:spcPct val="100000"/>
              </a:lnSpc>
              <a:spcBef>
                <a:spcPts val="360"/>
              </a:spcBef>
              <a:spcAft>
                <a:spcPts val="0"/>
              </a:spcAft>
              <a:buSzPts val="1368"/>
              <a:buChar char="?"/>
              <a:defRPr/>
            </a:lvl5pPr>
            <a:lvl6pPr indent="-315467" lvl="5" marL="2743200" algn="l">
              <a:lnSpc>
                <a:spcPct val="100000"/>
              </a:lnSpc>
              <a:spcBef>
                <a:spcPts val="360"/>
              </a:spcBef>
              <a:spcAft>
                <a:spcPts val="0"/>
              </a:spcAft>
              <a:buSzPts val="1368"/>
              <a:buChar char="?"/>
              <a:defRPr/>
            </a:lvl6pPr>
            <a:lvl7pPr indent="-315467" lvl="6" marL="3200400" algn="l">
              <a:lnSpc>
                <a:spcPct val="100000"/>
              </a:lnSpc>
              <a:spcBef>
                <a:spcPts val="360"/>
              </a:spcBef>
              <a:spcAft>
                <a:spcPts val="0"/>
              </a:spcAft>
              <a:buSzPts val="1368"/>
              <a:buChar char="?"/>
              <a:defRPr/>
            </a:lvl7pPr>
            <a:lvl8pPr indent="-315467" lvl="7" marL="3657600" algn="l">
              <a:lnSpc>
                <a:spcPct val="100000"/>
              </a:lnSpc>
              <a:spcBef>
                <a:spcPts val="360"/>
              </a:spcBef>
              <a:spcAft>
                <a:spcPts val="0"/>
              </a:spcAft>
              <a:buSzPts val="1368"/>
              <a:buChar char="?"/>
              <a:defRPr/>
            </a:lvl8pPr>
            <a:lvl9pPr indent="-315467" lvl="8" marL="4114800" algn="l">
              <a:lnSpc>
                <a:spcPct val="100000"/>
              </a:lnSpc>
              <a:spcBef>
                <a:spcPts val="360"/>
              </a:spcBef>
              <a:spcAft>
                <a:spcPts val="0"/>
              </a:spcAft>
              <a:buSzPts val="1368"/>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9" name="Shape 139"/>
        <p:cNvGrpSpPr/>
        <p:nvPr/>
      </p:nvGrpSpPr>
      <p:grpSpPr>
        <a:xfrm>
          <a:off x="0" y="0"/>
          <a:ext cx="0" cy="0"/>
          <a:chOff x="0" y="0"/>
          <a:chExt cx="0" cy="0"/>
        </a:xfrm>
      </p:grpSpPr>
      <p:sp>
        <p:nvSpPr>
          <p:cNvPr id="140" name="Google Shape;140;p37"/>
          <p:cNvSpPr txBox="1"/>
          <p:nvPr>
            <p:ph type="title"/>
          </p:nvPr>
        </p:nvSpPr>
        <p:spPr>
          <a:xfrm>
            <a:off x="1043490" y="1027664"/>
            <a:ext cx="7024744" cy="11430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1" name="Google Shape;141;p37"/>
          <p:cNvSpPr txBox="1"/>
          <p:nvPr>
            <p:ph idx="10" type="dt"/>
          </p:nvPr>
        </p:nvSpPr>
        <p:spPr>
          <a:xfrm>
            <a:off x="5997388" y="224492"/>
            <a:ext cx="2133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2" name="Google Shape;142;p37"/>
          <p:cNvSpPr txBox="1"/>
          <p:nvPr>
            <p:ph idx="11" type="ftr"/>
          </p:nvPr>
        </p:nvSpPr>
        <p:spPr>
          <a:xfrm>
            <a:off x="4641448" y="5852160"/>
            <a:ext cx="3502152"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3" name="Google Shape;143;p37"/>
          <p:cNvSpPr txBox="1"/>
          <p:nvPr>
            <p:ph idx="12" type="sldNum"/>
          </p:nvPr>
        </p:nvSpPr>
        <p:spPr>
          <a:xfrm>
            <a:off x="4649096" y="224491"/>
            <a:ext cx="1332156"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FEFEFE"/>
                </a:solidFill>
                <a:latin typeface="Century Gothic"/>
                <a:ea typeface="Century Gothic"/>
                <a:cs typeface="Century Gothic"/>
                <a:sym typeface="Century Gothic"/>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FEFEFE"/>
                </a:solidFill>
                <a:latin typeface="Century Gothic"/>
                <a:ea typeface="Century Gothic"/>
                <a:cs typeface="Century Gothic"/>
                <a:sym typeface="Century Gothic"/>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FEFEFE"/>
                </a:solidFill>
                <a:latin typeface="Century Gothic"/>
                <a:ea typeface="Century Gothic"/>
                <a:cs typeface="Century Gothic"/>
                <a:sym typeface="Century Gothic"/>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FEFEFE"/>
                </a:solidFill>
                <a:latin typeface="Century Gothic"/>
                <a:ea typeface="Century Gothic"/>
                <a:cs typeface="Century Gothic"/>
                <a:sym typeface="Century Gothic"/>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FEFEFE"/>
                </a:solidFill>
                <a:latin typeface="Century Gothic"/>
                <a:ea typeface="Century Gothic"/>
                <a:cs typeface="Century Gothic"/>
                <a:sym typeface="Century Gothic"/>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FEFEFE"/>
                </a:solidFill>
                <a:latin typeface="Century Gothic"/>
                <a:ea typeface="Century Gothic"/>
                <a:cs typeface="Century Gothic"/>
                <a:sym typeface="Century Gothic"/>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FEFEFE"/>
                </a:solidFill>
                <a:latin typeface="Century Gothic"/>
                <a:ea typeface="Century Gothic"/>
                <a:cs typeface="Century Gothic"/>
                <a:sym typeface="Century Gothic"/>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FEFEFE"/>
                </a:solidFill>
                <a:latin typeface="Century Gothic"/>
                <a:ea typeface="Century Gothic"/>
                <a:cs typeface="Century Gothic"/>
                <a:sym typeface="Century Gothic"/>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FEFEFE"/>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144" name="Shape 144"/>
        <p:cNvGrpSpPr/>
        <p:nvPr/>
      </p:nvGrpSpPr>
      <p:grpSpPr>
        <a:xfrm>
          <a:off x="0" y="0"/>
          <a:ext cx="0" cy="0"/>
          <a:chOff x="0" y="0"/>
          <a:chExt cx="0" cy="0"/>
        </a:xfrm>
      </p:grpSpPr>
      <p:grpSp>
        <p:nvGrpSpPr>
          <p:cNvPr id="145" name="Google Shape;145;p38"/>
          <p:cNvGrpSpPr/>
          <p:nvPr/>
        </p:nvGrpSpPr>
        <p:grpSpPr>
          <a:xfrm>
            <a:off x="-644959" y="0"/>
            <a:ext cx="10458653" cy="7117071"/>
            <a:chOff x="-644959" y="0"/>
            <a:chExt cx="10458653" cy="7117071"/>
          </a:xfrm>
        </p:grpSpPr>
        <p:grpSp>
          <p:nvGrpSpPr>
            <p:cNvPr id="146" name="Google Shape;146;p38"/>
            <p:cNvGrpSpPr/>
            <p:nvPr/>
          </p:nvGrpSpPr>
          <p:grpSpPr>
            <a:xfrm>
              <a:off x="0" y="0"/>
              <a:ext cx="9144000" cy="6858000"/>
              <a:chOff x="0" y="0"/>
              <a:chExt cx="9144000" cy="6858000"/>
            </a:xfrm>
          </p:grpSpPr>
          <p:grpSp>
            <p:nvGrpSpPr>
              <p:cNvPr id="147" name="Google Shape;147;p38"/>
              <p:cNvGrpSpPr/>
              <p:nvPr/>
            </p:nvGrpSpPr>
            <p:grpSpPr>
              <a:xfrm>
                <a:off x="0" y="0"/>
                <a:ext cx="2514600" cy="6858000"/>
                <a:chOff x="0" y="0"/>
                <a:chExt cx="2514600" cy="6858000"/>
              </a:xfrm>
            </p:grpSpPr>
            <p:sp>
              <p:nvSpPr>
                <p:cNvPr id="148" name="Google Shape;148;p38"/>
                <p:cNvSpPr/>
                <p:nvPr/>
              </p:nvSpPr>
              <p:spPr>
                <a:xfrm>
                  <a:off x="914400" y="0"/>
                  <a:ext cx="1600200" cy="6858000"/>
                </a:xfrm>
                <a:prstGeom prst="rect">
                  <a:avLst/>
                </a:pr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149" name="Google Shape;149;p38"/>
                <p:cNvSpPr/>
                <p:nvPr/>
              </p:nvSpPr>
              <p:spPr>
                <a:xfrm>
                  <a:off x="0" y="0"/>
                  <a:ext cx="457200" cy="6858000"/>
                </a:xfrm>
                <a:prstGeom prst="rect">
                  <a:avLst/>
                </a:pr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150" name="Google Shape;150;p38"/>
                <p:cNvSpPr/>
                <p:nvPr/>
              </p:nvSpPr>
              <p:spPr>
                <a:xfrm>
                  <a:off x="228600" y="0"/>
                  <a:ext cx="762000" cy="6858000"/>
                </a:xfrm>
                <a:prstGeom prst="rect">
                  <a:avLst/>
                </a:pr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grpSp>
          <p:grpSp>
            <p:nvGrpSpPr>
              <p:cNvPr id="151" name="Google Shape;151;p38"/>
              <p:cNvGrpSpPr/>
              <p:nvPr/>
            </p:nvGrpSpPr>
            <p:grpSpPr>
              <a:xfrm>
                <a:off x="422910" y="0"/>
                <a:ext cx="2514600" cy="6858000"/>
                <a:chOff x="0" y="0"/>
                <a:chExt cx="2514600" cy="6858000"/>
              </a:xfrm>
            </p:grpSpPr>
            <p:sp>
              <p:nvSpPr>
                <p:cNvPr id="152" name="Google Shape;152;p38"/>
                <p:cNvSpPr/>
                <p:nvPr/>
              </p:nvSpPr>
              <p:spPr>
                <a:xfrm>
                  <a:off x="914400" y="0"/>
                  <a:ext cx="1600200" cy="6858000"/>
                </a:xfrm>
                <a:prstGeom prst="rect">
                  <a:avLst/>
                </a:pr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153" name="Google Shape;153;p38"/>
                <p:cNvSpPr/>
                <p:nvPr/>
              </p:nvSpPr>
              <p:spPr>
                <a:xfrm>
                  <a:off x="0" y="0"/>
                  <a:ext cx="457200" cy="6858000"/>
                </a:xfrm>
                <a:prstGeom prst="rect">
                  <a:avLst/>
                </a:pr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154" name="Google Shape;154;p38"/>
                <p:cNvSpPr/>
                <p:nvPr/>
              </p:nvSpPr>
              <p:spPr>
                <a:xfrm>
                  <a:off x="228600" y="0"/>
                  <a:ext cx="762000" cy="6858000"/>
                </a:xfrm>
                <a:prstGeom prst="rect">
                  <a:avLst/>
                </a:pr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grpSp>
          <p:grpSp>
            <p:nvGrpSpPr>
              <p:cNvPr id="155" name="Google Shape;155;p38"/>
              <p:cNvGrpSpPr/>
              <p:nvPr/>
            </p:nvGrpSpPr>
            <p:grpSpPr>
              <a:xfrm rot="10800000">
                <a:off x="6629400" y="0"/>
                <a:ext cx="2514600" cy="6858000"/>
                <a:chOff x="0" y="0"/>
                <a:chExt cx="2514600" cy="6858000"/>
              </a:xfrm>
            </p:grpSpPr>
            <p:sp>
              <p:nvSpPr>
                <p:cNvPr id="156" name="Google Shape;156;p38"/>
                <p:cNvSpPr/>
                <p:nvPr/>
              </p:nvSpPr>
              <p:spPr>
                <a:xfrm>
                  <a:off x="914400" y="0"/>
                  <a:ext cx="1600200" cy="6858000"/>
                </a:xfrm>
                <a:prstGeom prst="rect">
                  <a:avLst/>
                </a:pr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157" name="Google Shape;157;p38"/>
                <p:cNvSpPr/>
                <p:nvPr/>
              </p:nvSpPr>
              <p:spPr>
                <a:xfrm>
                  <a:off x="0" y="0"/>
                  <a:ext cx="457200" cy="6858000"/>
                </a:xfrm>
                <a:prstGeom prst="rect">
                  <a:avLst/>
                </a:pr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158" name="Google Shape;158;p38"/>
                <p:cNvSpPr/>
                <p:nvPr/>
              </p:nvSpPr>
              <p:spPr>
                <a:xfrm>
                  <a:off x="228600" y="0"/>
                  <a:ext cx="762000" cy="6858000"/>
                </a:xfrm>
                <a:prstGeom prst="rect">
                  <a:avLst/>
                </a:pr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grpSp>
          <p:sp>
            <p:nvSpPr>
              <p:cNvPr id="159" name="Google Shape;159;p38"/>
              <p:cNvSpPr/>
              <p:nvPr/>
            </p:nvSpPr>
            <p:spPr>
              <a:xfrm>
                <a:off x="3810000" y="0"/>
                <a:ext cx="2819400" cy="6858000"/>
              </a:xfrm>
              <a:prstGeom prst="rect">
                <a:avLst/>
              </a:pr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160" name="Google Shape;160;p38"/>
              <p:cNvSpPr/>
              <p:nvPr/>
            </p:nvSpPr>
            <p:spPr>
              <a:xfrm>
                <a:off x="2895600" y="0"/>
                <a:ext cx="457200" cy="6858000"/>
              </a:xfrm>
              <a:prstGeom prst="rect">
                <a:avLst/>
              </a:pr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161" name="Google Shape;161;p38"/>
              <p:cNvSpPr/>
              <p:nvPr/>
            </p:nvSpPr>
            <p:spPr>
              <a:xfrm>
                <a:off x="3124200" y="0"/>
                <a:ext cx="762000" cy="6858000"/>
              </a:xfrm>
              <a:prstGeom prst="rect">
                <a:avLst/>
              </a:pr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grpSp>
        <p:sp>
          <p:nvSpPr>
            <p:cNvPr id="162" name="Google Shape;162;p38"/>
            <p:cNvSpPr/>
            <p:nvPr/>
          </p:nvSpPr>
          <p:spPr>
            <a:xfrm>
              <a:off x="-11875" y="5035138"/>
              <a:ext cx="9144000" cy="1175655"/>
            </a:xfrm>
            <a:custGeom>
              <a:rect b="b" l="l" r="r" t="t"/>
              <a:pathLst>
                <a:path extrusionOk="0" h="1175655" w="9144000">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noFill/>
            <a:ln cap="flat" cmpd="sng" w="9525">
              <a:solidFill>
                <a:schemeClr val="lt1">
                  <a:alpha val="2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163" name="Google Shape;163;p38"/>
            <p:cNvSpPr/>
            <p:nvPr/>
          </p:nvSpPr>
          <p:spPr>
            <a:xfrm>
              <a:off x="-11875" y="3467595"/>
              <a:ext cx="9144000" cy="890650"/>
            </a:xfrm>
            <a:custGeom>
              <a:rect b="b" l="l" r="r" t="t"/>
              <a:pathLst>
                <a:path extrusionOk="0" h="890650" w="914400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noFill/>
            <a:ln cap="flat" cmpd="sng" w="9525">
              <a:solidFill>
                <a:schemeClr val="lt1">
                  <a:alpha val="2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164" name="Google Shape;164;p38"/>
            <p:cNvSpPr/>
            <p:nvPr/>
          </p:nvSpPr>
          <p:spPr>
            <a:xfrm>
              <a:off x="-23751" y="5640779"/>
              <a:ext cx="3004457" cy="1211283"/>
            </a:xfrm>
            <a:custGeom>
              <a:rect b="b" l="l" r="r" t="t"/>
              <a:pathLst>
                <a:path extrusionOk="0" h="1211283" w="3004457">
                  <a:moveTo>
                    <a:pt x="0" y="0"/>
                  </a:moveTo>
                  <a:cubicBezTo>
                    <a:pt x="1103415" y="501732"/>
                    <a:pt x="2206831" y="1003465"/>
                    <a:pt x="3004457" y="1211283"/>
                  </a:cubicBezTo>
                </a:path>
              </a:pathLst>
            </a:custGeom>
            <a:noFill/>
            <a:ln cap="flat" cmpd="sng" w="9525">
              <a:solidFill>
                <a:schemeClr val="lt1">
                  <a:alpha val="2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165" name="Google Shape;165;p38"/>
            <p:cNvSpPr/>
            <p:nvPr/>
          </p:nvSpPr>
          <p:spPr>
            <a:xfrm>
              <a:off x="-11875" y="5284519"/>
              <a:ext cx="9144000" cy="1478478"/>
            </a:xfrm>
            <a:custGeom>
              <a:rect b="b" l="l" r="r" t="t"/>
              <a:pathLst>
                <a:path extrusionOk="0" h="1478478" w="9144000">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noFill/>
            <a:ln cap="flat" cmpd="sng" w="9525">
              <a:solidFill>
                <a:schemeClr val="lt1">
                  <a:alpha val="2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166" name="Google Shape;166;p38"/>
            <p:cNvSpPr/>
            <p:nvPr/>
          </p:nvSpPr>
          <p:spPr>
            <a:xfrm>
              <a:off x="2137558" y="5132120"/>
              <a:ext cx="6982691" cy="1719942"/>
            </a:xfrm>
            <a:custGeom>
              <a:rect b="b" l="l" r="r" t="t"/>
              <a:pathLst>
                <a:path extrusionOk="0" h="1719942" w="6982691">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noFill/>
            <a:ln cap="flat" cmpd="sng" w="9525">
              <a:solidFill>
                <a:schemeClr val="lt1">
                  <a:alpha val="2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167" name="Google Shape;167;p38"/>
            <p:cNvSpPr/>
            <p:nvPr/>
          </p:nvSpPr>
          <p:spPr>
            <a:xfrm rot="1800000">
              <a:off x="2996165" y="2859252"/>
              <a:ext cx="1601400" cy="1388236"/>
            </a:xfrm>
            <a:prstGeom prst="hexagon">
              <a:avLst>
                <a:gd fmla="val 28544" name="adj"/>
                <a:gd fmla="val 115470" name="vf"/>
              </a:avLst>
            </a:prstGeom>
            <a:solidFill>
              <a:schemeClr val="lt1">
                <a:alpha val="9411"/>
              </a:schemeClr>
            </a:solidFill>
            <a:ln cap="flat" cmpd="sng" w="12700">
              <a:solidFill>
                <a:schemeClr val="lt1">
                  <a:alpha val="11372"/>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168" name="Google Shape;168;p38"/>
            <p:cNvSpPr/>
            <p:nvPr/>
          </p:nvSpPr>
          <p:spPr>
            <a:xfrm rot="1800000">
              <a:off x="3720065" y="4126078"/>
              <a:ext cx="1601400" cy="1388236"/>
            </a:xfrm>
            <a:prstGeom prst="hexagon">
              <a:avLst>
                <a:gd fmla="val 28544" name="adj"/>
                <a:gd fmla="val 115470" name="vf"/>
              </a:avLst>
            </a:prstGeom>
            <a:solidFill>
              <a:schemeClr val="lt1">
                <a:alpha val="0"/>
              </a:schemeClr>
            </a:solidFill>
            <a:ln cap="flat" cmpd="sng" w="12700">
              <a:solidFill>
                <a:schemeClr val="lt1">
                  <a:alpha val="11372"/>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169" name="Google Shape;169;p38"/>
            <p:cNvSpPr/>
            <p:nvPr/>
          </p:nvSpPr>
          <p:spPr>
            <a:xfrm rot="1800000">
              <a:off x="3729591" y="1592427"/>
              <a:ext cx="1601400" cy="1388236"/>
            </a:xfrm>
            <a:prstGeom prst="hexagon">
              <a:avLst>
                <a:gd fmla="val 28544" name="adj"/>
                <a:gd fmla="val 115470" name="vf"/>
              </a:avLst>
            </a:prstGeom>
            <a:solidFill>
              <a:schemeClr val="lt1">
                <a:alpha val="6274"/>
              </a:schemeClr>
            </a:solidFill>
            <a:ln cap="flat" cmpd="sng" w="12700">
              <a:solidFill>
                <a:schemeClr val="lt1">
                  <a:alpha val="745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170" name="Google Shape;170;p38"/>
            <p:cNvSpPr/>
            <p:nvPr/>
          </p:nvSpPr>
          <p:spPr>
            <a:xfrm rot="1800000">
              <a:off x="2977115" y="325603"/>
              <a:ext cx="1601400" cy="1388236"/>
            </a:xfrm>
            <a:prstGeom prst="hexagon">
              <a:avLst>
                <a:gd fmla="val 28544" name="adj"/>
                <a:gd fmla="val 115470" name="vf"/>
              </a:avLst>
            </a:prstGeom>
            <a:solidFill>
              <a:schemeClr val="lt1">
                <a:alpha val="3529"/>
              </a:schemeClr>
            </a:solidFill>
            <a:ln cap="flat" cmpd="sng" w="12700">
              <a:solidFill>
                <a:schemeClr val="lt1">
                  <a:alpha val="745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171" name="Google Shape;171;p38"/>
            <p:cNvSpPr/>
            <p:nvPr/>
          </p:nvSpPr>
          <p:spPr>
            <a:xfrm rot="1800000">
              <a:off x="4463014" y="5383378"/>
              <a:ext cx="1601400" cy="1388236"/>
            </a:xfrm>
            <a:prstGeom prst="hexagon">
              <a:avLst>
                <a:gd fmla="val 28544" name="adj"/>
                <a:gd fmla="val 115470" name="vf"/>
              </a:avLst>
            </a:prstGeom>
            <a:solidFill>
              <a:schemeClr val="lt1">
                <a:alpha val="5490"/>
              </a:schemeClr>
            </a:solidFill>
            <a:ln cap="flat" cmpd="sng" w="12700">
              <a:solidFill>
                <a:schemeClr val="lt1">
                  <a:alpha val="11372"/>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172" name="Google Shape;172;p38"/>
            <p:cNvSpPr/>
            <p:nvPr/>
          </p:nvSpPr>
          <p:spPr>
            <a:xfrm rot="1800000">
              <a:off x="-382404" y="4201528"/>
              <a:ext cx="1261499" cy="1388236"/>
            </a:xfrm>
            <a:custGeom>
              <a:rect b="b" l="l" r="r" t="t"/>
              <a:pathLst>
                <a:path extrusionOk="0" h="1388236" w="1261499">
                  <a:moveTo>
                    <a:pt x="0" y="105098"/>
                  </a:moveTo>
                  <a:lnTo>
                    <a:pt x="56357" y="0"/>
                  </a:lnTo>
                  <a:lnTo>
                    <a:pt x="865241" y="0"/>
                  </a:lnTo>
                  <a:lnTo>
                    <a:pt x="1261499" y="694118"/>
                  </a:lnTo>
                  <a:lnTo>
                    <a:pt x="865241" y="1388236"/>
                  </a:lnTo>
                  <a:lnTo>
                    <a:pt x="744578" y="1387893"/>
                  </a:lnTo>
                  <a:lnTo>
                    <a:pt x="0" y="105098"/>
                  </a:lnTo>
                  <a:close/>
                </a:path>
              </a:pathLst>
            </a:custGeom>
            <a:solidFill>
              <a:schemeClr val="lt1">
                <a:alpha val="9411"/>
              </a:schemeClr>
            </a:solidFill>
            <a:ln cap="flat" cmpd="sng" w="12700">
              <a:solidFill>
                <a:schemeClr val="lt1">
                  <a:alpha val="11372"/>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173" name="Google Shape;173;p38"/>
            <p:cNvSpPr/>
            <p:nvPr/>
          </p:nvSpPr>
          <p:spPr>
            <a:xfrm rot="1800000">
              <a:off x="24365" y="5402429"/>
              <a:ext cx="1601400" cy="1388236"/>
            </a:xfrm>
            <a:prstGeom prst="hexagon">
              <a:avLst>
                <a:gd fmla="val 28544" name="adj"/>
                <a:gd fmla="val 115470" name="vf"/>
              </a:avLst>
            </a:prstGeom>
            <a:solidFill>
              <a:schemeClr val="lt1">
                <a:alpha val="0"/>
              </a:schemeClr>
            </a:solidFill>
            <a:ln cap="flat" cmpd="sng" w="12700">
              <a:solidFill>
                <a:schemeClr val="lt1">
                  <a:alpha val="11372"/>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174" name="Google Shape;174;p38"/>
            <p:cNvSpPr/>
            <p:nvPr/>
          </p:nvSpPr>
          <p:spPr>
            <a:xfrm rot="1800000">
              <a:off x="52941" y="2849728"/>
              <a:ext cx="1601400" cy="1388236"/>
            </a:xfrm>
            <a:prstGeom prst="hexagon">
              <a:avLst>
                <a:gd fmla="val 28544" name="adj"/>
                <a:gd fmla="val 115470" name="vf"/>
              </a:avLst>
            </a:prstGeom>
            <a:solidFill>
              <a:schemeClr val="lt1">
                <a:alpha val="6274"/>
              </a:schemeClr>
            </a:solidFill>
            <a:ln cap="flat" cmpd="sng" w="12700">
              <a:solidFill>
                <a:schemeClr val="lt1">
                  <a:alpha val="745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175" name="Google Shape;175;p38"/>
            <p:cNvSpPr/>
            <p:nvPr/>
          </p:nvSpPr>
          <p:spPr>
            <a:xfrm rot="1800000">
              <a:off x="776840" y="4126077"/>
              <a:ext cx="1601400" cy="1388236"/>
            </a:xfrm>
            <a:prstGeom prst="hexagon">
              <a:avLst>
                <a:gd fmla="val 28544" name="adj"/>
                <a:gd fmla="val 115470" name="vf"/>
              </a:avLst>
            </a:prstGeom>
            <a:solidFill>
              <a:schemeClr val="lt1">
                <a:alpha val="0"/>
              </a:schemeClr>
            </a:solidFill>
            <a:ln cap="flat" cmpd="sng" w="12700">
              <a:solidFill>
                <a:schemeClr val="lt1">
                  <a:alpha val="11372"/>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176" name="Google Shape;176;p38"/>
            <p:cNvSpPr/>
            <p:nvPr/>
          </p:nvSpPr>
          <p:spPr>
            <a:xfrm rot="1800000">
              <a:off x="1510265" y="5411953"/>
              <a:ext cx="1601400" cy="1388236"/>
            </a:xfrm>
            <a:prstGeom prst="hexagon">
              <a:avLst>
                <a:gd fmla="val 28544" name="adj"/>
                <a:gd fmla="val 115470" name="vf"/>
              </a:avLst>
            </a:prstGeom>
            <a:solidFill>
              <a:schemeClr val="lt1">
                <a:alpha val="0"/>
              </a:schemeClr>
            </a:solidFill>
            <a:ln cap="flat" cmpd="sng" w="12700">
              <a:solidFill>
                <a:schemeClr val="lt1">
                  <a:alpha val="11372"/>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177" name="Google Shape;177;p38"/>
            <p:cNvSpPr/>
            <p:nvPr/>
          </p:nvSpPr>
          <p:spPr>
            <a:xfrm rot="1800000">
              <a:off x="1529316" y="2859252"/>
              <a:ext cx="1601400" cy="1388236"/>
            </a:xfrm>
            <a:prstGeom prst="hexagon">
              <a:avLst>
                <a:gd fmla="val 28544" name="adj"/>
                <a:gd fmla="val 115470" name="vf"/>
              </a:avLst>
            </a:prstGeom>
            <a:solidFill>
              <a:schemeClr val="lt1">
                <a:alpha val="6274"/>
              </a:schemeClr>
            </a:solidFill>
            <a:ln cap="flat" cmpd="sng" w="12700">
              <a:solidFill>
                <a:schemeClr val="lt1">
                  <a:alpha val="745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178" name="Google Shape;178;p38"/>
            <p:cNvSpPr/>
            <p:nvPr/>
          </p:nvSpPr>
          <p:spPr>
            <a:xfrm rot="1800000">
              <a:off x="795890" y="1563853"/>
              <a:ext cx="1601400" cy="1388236"/>
            </a:xfrm>
            <a:prstGeom prst="hexagon">
              <a:avLst>
                <a:gd fmla="val 28544" name="adj"/>
                <a:gd fmla="val 115470" name="vf"/>
              </a:avLst>
            </a:prstGeom>
            <a:solidFill>
              <a:schemeClr val="lt1">
                <a:alpha val="0"/>
              </a:schemeClr>
            </a:solidFill>
            <a:ln cap="flat" cmpd="sng" w="12700">
              <a:solidFill>
                <a:schemeClr val="lt1">
                  <a:alpha val="11372"/>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179" name="Google Shape;179;p38"/>
            <p:cNvSpPr/>
            <p:nvPr/>
          </p:nvSpPr>
          <p:spPr>
            <a:xfrm rot="1800000">
              <a:off x="6806166" y="4145128"/>
              <a:ext cx="1601400" cy="1388236"/>
            </a:xfrm>
            <a:prstGeom prst="hexagon">
              <a:avLst>
                <a:gd fmla="val 28544" name="adj"/>
                <a:gd fmla="val 115470" name="vf"/>
              </a:avLst>
            </a:prstGeom>
            <a:solidFill>
              <a:schemeClr val="lt1">
                <a:alpha val="9411"/>
              </a:schemeClr>
            </a:solidFill>
            <a:ln cap="flat" cmpd="sng" w="12700">
              <a:solidFill>
                <a:schemeClr val="lt1">
                  <a:alpha val="11372"/>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180" name="Google Shape;180;p38"/>
            <p:cNvSpPr/>
            <p:nvPr/>
          </p:nvSpPr>
          <p:spPr>
            <a:xfrm rot="1800000">
              <a:off x="7549116" y="5421479"/>
              <a:ext cx="1601400" cy="1388236"/>
            </a:xfrm>
            <a:prstGeom prst="hexagon">
              <a:avLst>
                <a:gd fmla="val 28544" name="adj"/>
                <a:gd fmla="val 115470" name="vf"/>
              </a:avLst>
            </a:prstGeom>
            <a:solidFill>
              <a:schemeClr val="lt1">
                <a:alpha val="0"/>
              </a:schemeClr>
            </a:solidFill>
            <a:ln cap="flat" cmpd="sng" w="12700">
              <a:solidFill>
                <a:schemeClr val="lt1">
                  <a:alpha val="11372"/>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181" name="Google Shape;181;p38"/>
            <p:cNvSpPr/>
            <p:nvPr/>
          </p:nvSpPr>
          <p:spPr>
            <a:xfrm rot="1800000">
              <a:off x="7549117" y="2868778"/>
              <a:ext cx="1601400" cy="1388236"/>
            </a:xfrm>
            <a:prstGeom prst="hexagon">
              <a:avLst>
                <a:gd fmla="val 28544" name="adj"/>
                <a:gd fmla="val 115470" name="vf"/>
              </a:avLst>
            </a:prstGeom>
            <a:solidFill>
              <a:schemeClr val="lt1">
                <a:alpha val="6274"/>
              </a:schemeClr>
            </a:solidFill>
            <a:ln cap="flat" cmpd="sng" w="12700">
              <a:solidFill>
                <a:schemeClr val="lt1">
                  <a:alpha val="745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182" name="Google Shape;182;p38"/>
            <p:cNvSpPr/>
            <p:nvPr/>
          </p:nvSpPr>
          <p:spPr>
            <a:xfrm rot="1800000">
              <a:off x="8306521" y="4055629"/>
              <a:ext cx="1243407" cy="1388236"/>
            </a:xfrm>
            <a:custGeom>
              <a:rect b="b" l="l" r="r" t="t"/>
              <a:pathLst>
                <a:path extrusionOk="0" h="1388236" w="1243407">
                  <a:moveTo>
                    <a:pt x="0" y="694118"/>
                  </a:moveTo>
                  <a:lnTo>
                    <a:pt x="396258" y="0"/>
                  </a:lnTo>
                  <a:lnTo>
                    <a:pt x="474029" y="4016"/>
                  </a:lnTo>
                  <a:lnTo>
                    <a:pt x="1243407" y="1325983"/>
                  </a:lnTo>
                  <a:lnTo>
                    <a:pt x="1205142" y="1388236"/>
                  </a:lnTo>
                  <a:lnTo>
                    <a:pt x="396258" y="1388236"/>
                  </a:lnTo>
                  <a:lnTo>
                    <a:pt x="0" y="694118"/>
                  </a:lnTo>
                  <a:close/>
                </a:path>
              </a:pathLst>
            </a:custGeom>
            <a:solidFill>
              <a:schemeClr val="lt1">
                <a:alpha val="3529"/>
              </a:schemeClr>
            </a:solidFill>
            <a:ln cap="flat" cmpd="sng" w="12700">
              <a:solidFill>
                <a:schemeClr val="lt1">
                  <a:alpha val="11372"/>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183" name="Google Shape;183;p38"/>
            <p:cNvSpPr/>
            <p:nvPr/>
          </p:nvSpPr>
          <p:spPr>
            <a:xfrm rot="1800000">
              <a:off x="8306771" y="1511524"/>
              <a:ext cx="1241871" cy="1388822"/>
            </a:xfrm>
            <a:custGeom>
              <a:rect b="b" l="l" r="r" t="t"/>
              <a:pathLst>
                <a:path extrusionOk="0" h="1388822" w="1241871">
                  <a:moveTo>
                    <a:pt x="0" y="694704"/>
                  </a:moveTo>
                  <a:lnTo>
                    <a:pt x="396258" y="586"/>
                  </a:lnTo>
                  <a:lnTo>
                    <a:pt x="482002" y="0"/>
                  </a:lnTo>
                  <a:lnTo>
                    <a:pt x="1241871" y="1323912"/>
                  </a:lnTo>
                  <a:lnTo>
                    <a:pt x="1205142" y="1388822"/>
                  </a:lnTo>
                  <a:lnTo>
                    <a:pt x="396258" y="1388822"/>
                  </a:lnTo>
                  <a:lnTo>
                    <a:pt x="0" y="694704"/>
                  </a:lnTo>
                  <a:close/>
                </a:path>
              </a:pathLst>
            </a:custGeom>
            <a:solidFill>
              <a:schemeClr val="lt1">
                <a:alpha val="0"/>
              </a:schemeClr>
            </a:solidFill>
            <a:ln cap="flat" cmpd="sng" w="12700">
              <a:solidFill>
                <a:schemeClr val="lt1">
                  <a:alpha val="11372"/>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grpSp>
      <p:sp>
        <p:nvSpPr>
          <p:cNvPr id="184" name="Google Shape;184;p38"/>
          <p:cNvSpPr/>
          <p:nvPr/>
        </p:nvSpPr>
        <p:spPr>
          <a:xfrm>
            <a:off x="4561242" y="-21511"/>
            <a:ext cx="3679116" cy="6271840"/>
          </a:xfrm>
          <a:prstGeom prst="rect">
            <a:avLst/>
          </a:prstGeom>
          <a:solidFill>
            <a:srgbClr val="F5F5F5"/>
          </a:solidFill>
          <a:ln cap="flat" cmpd="sng" w="15875">
            <a:solidFill>
              <a:srgbClr val="74A50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185" name="Google Shape;185;p38"/>
          <p:cNvSpPr/>
          <p:nvPr/>
        </p:nvSpPr>
        <p:spPr>
          <a:xfrm>
            <a:off x="4649096" y="-21510"/>
            <a:ext cx="3505200" cy="623938"/>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186" name="Google Shape;186;p38"/>
          <p:cNvSpPr txBox="1"/>
          <p:nvPr>
            <p:ph idx="10" type="dt"/>
          </p:nvPr>
        </p:nvSpPr>
        <p:spPr>
          <a:xfrm>
            <a:off x="5997388" y="224492"/>
            <a:ext cx="2133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7" name="Google Shape;187;p38"/>
          <p:cNvSpPr txBox="1"/>
          <p:nvPr>
            <p:ph idx="12" type="sldNum"/>
          </p:nvPr>
        </p:nvSpPr>
        <p:spPr>
          <a:xfrm>
            <a:off x="4649096" y="224491"/>
            <a:ext cx="1332156"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FEFEFE"/>
                </a:solidFill>
                <a:latin typeface="Century Gothic"/>
                <a:ea typeface="Century Gothic"/>
                <a:cs typeface="Century Gothic"/>
                <a:sym typeface="Century Gothic"/>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FEFEFE"/>
                </a:solidFill>
                <a:latin typeface="Century Gothic"/>
                <a:ea typeface="Century Gothic"/>
                <a:cs typeface="Century Gothic"/>
                <a:sym typeface="Century Gothic"/>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FEFEFE"/>
                </a:solidFill>
                <a:latin typeface="Century Gothic"/>
                <a:ea typeface="Century Gothic"/>
                <a:cs typeface="Century Gothic"/>
                <a:sym typeface="Century Gothic"/>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FEFEFE"/>
                </a:solidFill>
                <a:latin typeface="Century Gothic"/>
                <a:ea typeface="Century Gothic"/>
                <a:cs typeface="Century Gothic"/>
                <a:sym typeface="Century Gothic"/>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FEFEFE"/>
                </a:solidFill>
                <a:latin typeface="Century Gothic"/>
                <a:ea typeface="Century Gothic"/>
                <a:cs typeface="Century Gothic"/>
                <a:sym typeface="Century Gothic"/>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FEFEFE"/>
                </a:solidFill>
                <a:latin typeface="Century Gothic"/>
                <a:ea typeface="Century Gothic"/>
                <a:cs typeface="Century Gothic"/>
                <a:sym typeface="Century Gothic"/>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FEFEFE"/>
                </a:solidFill>
                <a:latin typeface="Century Gothic"/>
                <a:ea typeface="Century Gothic"/>
                <a:cs typeface="Century Gothic"/>
                <a:sym typeface="Century Gothic"/>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FEFEFE"/>
                </a:solidFill>
                <a:latin typeface="Century Gothic"/>
                <a:ea typeface="Century Gothic"/>
                <a:cs typeface="Century Gothic"/>
                <a:sym typeface="Century Gothic"/>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FEFEFE"/>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
        <p:nvSpPr>
          <p:cNvPr id="188" name="Google Shape;188;p38"/>
          <p:cNvSpPr/>
          <p:nvPr/>
        </p:nvSpPr>
        <p:spPr>
          <a:xfrm>
            <a:off x="905571" y="601883"/>
            <a:ext cx="3562257" cy="5648445"/>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189" name="Google Shape;189;p38"/>
          <p:cNvSpPr txBox="1"/>
          <p:nvPr>
            <p:ph idx="1" type="body"/>
          </p:nvPr>
        </p:nvSpPr>
        <p:spPr>
          <a:xfrm>
            <a:off x="1145894" y="856527"/>
            <a:ext cx="3090440" cy="5150734"/>
          </a:xfrm>
          <a:prstGeom prst="rect">
            <a:avLst/>
          </a:prstGeom>
          <a:noFill/>
          <a:ln>
            <a:noFill/>
          </a:ln>
        </p:spPr>
        <p:txBody>
          <a:bodyPr anchorCtr="0" anchor="t" bIns="45700" lIns="91425" spcFirstLastPara="1" rIns="91425" wrap="square" tIns="45700">
            <a:normAutofit/>
          </a:bodyPr>
          <a:lstStyle>
            <a:lvl1pPr indent="-344424" lvl="0" marL="457200" algn="l">
              <a:lnSpc>
                <a:spcPct val="100000"/>
              </a:lnSpc>
              <a:spcBef>
                <a:spcPts val="480"/>
              </a:spcBef>
              <a:spcAft>
                <a:spcPts val="0"/>
              </a:spcAft>
              <a:buSzPts val="1824"/>
              <a:buChar char="?"/>
              <a:defRPr sz="2400"/>
            </a:lvl1pPr>
            <a:lvl2pPr indent="-334772" lvl="1" marL="914400" algn="l">
              <a:lnSpc>
                <a:spcPct val="100000"/>
              </a:lnSpc>
              <a:spcBef>
                <a:spcPts val="440"/>
              </a:spcBef>
              <a:spcAft>
                <a:spcPts val="0"/>
              </a:spcAft>
              <a:buSzPts val="1672"/>
              <a:buChar char="?"/>
              <a:defRPr sz="2200"/>
            </a:lvl2pPr>
            <a:lvl3pPr indent="-325119" lvl="2" marL="1371600" algn="l">
              <a:lnSpc>
                <a:spcPct val="100000"/>
              </a:lnSpc>
              <a:spcBef>
                <a:spcPts val="400"/>
              </a:spcBef>
              <a:spcAft>
                <a:spcPts val="0"/>
              </a:spcAft>
              <a:buSzPts val="1520"/>
              <a:buChar char="?"/>
              <a:defRPr sz="2000"/>
            </a:lvl3pPr>
            <a:lvl4pPr indent="-315467" lvl="3" marL="1828800" algn="l">
              <a:lnSpc>
                <a:spcPct val="100000"/>
              </a:lnSpc>
              <a:spcBef>
                <a:spcPts val="360"/>
              </a:spcBef>
              <a:spcAft>
                <a:spcPts val="0"/>
              </a:spcAft>
              <a:buSzPts val="1368"/>
              <a:buChar char="?"/>
              <a:defRPr sz="1800"/>
            </a:lvl4pPr>
            <a:lvl5pPr indent="-305816" lvl="4" marL="2286000" algn="l">
              <a:lnSpc>
                <a:spcPct val="100000"/>
              </a:lnSpc>
              <a:spcBef>
                <a:spcPts val="320"/>
              </a:spcBef>
              <a:spcAft>
                <a:spcPts val="0"/>
              </a:spcAft>
              <a:buSzPts val="1216"/>
              <a:buChar char="?"/>
              <a:defRPr sz="1600"/>
            </a:lvl5pPr>
            <a:lvl6pPr indent="-325120" lvl="5" marL="2743200" algn="l">
              <a:lnSpc>
                <a:spcPct val="100000"/>
              </a:lnSpc>
              <a:spcBef>
                <a:spcPts val="400"/>
              </a:spcBef>
              <a:spcAft>
                <a:spcPts val="0"/>
              </a:spcAft>
              <a:buSzPts val="1520"/>
              <a:buChar char="?"/>
              <a:defRPr sz="2000"/>
            </a:lvl6pPr>
            <a:lvl7pPr indent="-325120" lvl="6" marL="3200400" algn="l">
              <a:lnSpc>
                <a:spcPct val="100000"/>
              </a:lnSpc>
              <a:spcBef>
                <a:spcPts val="400"/>
              </a:spcBef>
              <a:spcAft>
                <a:spcPts val="0"/>
              </a:spcAft>
              <a:buSzPts val="1520"/>
              <a:buChar char="?"/>
              <a:defRPr sz="2000"/>
            </a:lvl7pPr>
            <a:lvl8pPr indent="-325120" lvl="7" marL="3657600" algn="l">
              <a:lnSpc>
                <a:spcPct val="100000"/>
              </a:lnSpc>
              <a:spcBef>
                <a:spcPts val="400"/>
              </a:spcBef>
              <a:spcAft>
                <a:spcPts val="0"/>
              </a:spcAft>
              <a:buSzPts val="1520"/>
              <a:buChar char="?"/>
              <a:defRPr sz="2000"/>
            </a:lvl8pPr>
            <a:lvl9pPr indent="-325120" lvl="8" marL="4114800" algn="l">
              <a:lnSpc>
                <a:spcPct val="100000"/>
              </a:lnSpc>
              <a:spcBef>
                <a:spcPts val="400"/>
              </a:spcBef>
              <a:spcAft>
                <a:spcPts val="0"/>
              </a:spcAft>
              <a:buSzPts val="1520"/>
              <a:buChar char="?"/>
              <a:defRPr sz="2000"/>
            </a:lvl9pPr>
          </a:lstStyle>
          <a:p/>
        </p:txBody>
      </p:sp>
      <p:sp>
        <p:nvSpPr>
          <p:cNvPr id="190" name="Google Shape;190;p38"/>
          <p:cNvSpPr/>
          <p:nvPr/>
        </p:nvSpPr>
        <p:spPr>
          <a:xfrm>
            <a:off x="4650889" y="6088284"/>
            <a:ext cx="3505200" cy="8174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191" name="Google Shape;191;p38"/>
          <p:cNvSpPr txBox="1"/>
          <p:nvPr>
            <p:ph idx="11" type="ftr"/>
          </p:nvPr>
        </p:nvSpPr>
        <p:spPr>
          <a:xfrm>
            <a:off x="4641448" y="5724835"/>
            <a:ext cx="3493664" cy="365125"/>
          </a:xfrm>
          <a:prstGeom prst="rect">
            <a:avLst/>
          </a:prstGeom>
          <a:noFill/>
          <a:ln>
            <a:noFill/>
          </a:ln>
        </p:spPr>
        <p:txBody>
          <a:bodyPr anchorCtr="0" anchor="ctr" bIns="45700" lIns="91425" spcFirstLastPara="1" rIns="91425" wrap="square" tIns="45700">
            <a:norm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2" name="Google Shape;192;p38"/>
          <p:cNvSpPr txBox="1"/>
          <p:nvPr>
            <p:ph type="title"/>
          </p:nvPr>
        </p:nvSpPr>
        <p:spPr>
          <a:xfrm>
            <a:off x="4739833" y="2657434"/>
            <a:ext cx="3304572" cy="1463153"/>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2800"/>
              <a:buFont typeface="Century Gothic"/>
              <a:buNone/>
              <a:defRPr b="0"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3" name="Google Shape;193;p38"/>
          <p:cNvSpPr txBox="1"/>
          <p:nvPr>
            <p:ph idx="2" type="body"/>
          </p:nvPr>
        </p:nvSpPr>
        <p:spPr>
          <a:xfrm>
            <a:off x="4736592" y="4136994"/>
            <a:ext cx="3298784" cy="151790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320"/>
              </a:spcBef>
              <a:spcAft>
                <a:spcPts val="0"/>
              </a:spcAft>
              <a:buSzPts val="1216"/>
              <a:buNone/>
              <a:defRPr sz="1600">
                <a:solidFill>
                  <a:srgbClr val="424242"/>
                </a:solidFill>
              </a:defRPr>
            </a:lvl1pPr>
            <a:lvl2pPr indent="-228600" lvl="1" marL="914400" algn="l">
              <a:lnSpc>
                <a:spcPct val="100000"/>
              </a:lnSpc>
              <a:spcBef>
                <a:spcPts val="240"/>
              </a:spcBef>
              <a:spcAft>
                <a:spcPts val="0"/>
              </a:spcAft>
              <a:buSzPts val="912"/>
              <a:buNone/>
              <a:defRPr sz="1200"/>
            </a:lvl2pPr>
            <a:lvl3pPr indent="-228600" lvl="2" marL="1371600" algn="l">
              <a:lnSpc>
                <a:spcPct val="100000"/>
              </a:lnSpc>
              <a:spcBef>
                <a:spcPts val="200"/>
              </a:spcBef>
              <a:spcAft>
                <a:spcPts val="0"/>
              </a:spcAft>
              <a:buSzPts val="760"/>
              <a:buNone/>
              <a:defRPr sz="1000"/>
            </a:lvl3pPr>
            <a:lvl4pPr indent="-228600" lvl="3" marL="1828800" algn="l">
              <a:lnSpc>
                <a:spcPct val="100000"/>
              </a:lnSpc>
              <a:spcBef>
                <a:spcPts val="180"/>
              </a:spcBef>
              <a:spcAft>
                <a:spcPts val="0"/>
              </a:spcAft>
              <a:buSzPts val="684"/>
              <a:buNone/>
              <a:defRPr sz="900"/>
            </a:lvl4pPr>
            <a:lvl5pPr indent="-228600" lvl="4" marL="2286000" algn="l">
              <a:lnSpc>
                <a:spcPct val="100000"/>
              </a:lnSpc>
              <a:spcBef>
                <a:spcPts val="180"/>
              </a:spcBef>
              <a:spcAft>
                <a:spcPts val="0"/>
              </a:spcAft>
              <a:buSzPts val="684"/>
              <a:buNone/>
              <a:defRPr sz="900"/>
            </a:lvl5pPr>
            <a:lvl6pPr indent="-228600" lvl="5" marL="2743200" algn="l">
              <a:lnSpc>
                <a:spcPct val="100000"/>
              </a:lnSpc>
              <a:spcBef>
                <a:spcPts val="180"/>
              </a:spcBef>
              <a:spcAft>
                <a:spcPts val="0"/>
              </a:spcAft>
              <a:buSzPts val="684"/>
              <a:buNone/>
              <a:defRPr sz="900"/>
            </a:lvl6pPr>
            <a:lvl7pPr indent="-228600" lvl="6" marL="3200400" algn="l">
              <a:lnSpc>
                <a:spcPct val="100000"/>
              </a:lnSpc>
              <a:spcBef>
                <a:spcPts val="180"/>
              </a:spcBef>
              <a:spcAft>
                <a:spcPts val="0"/>
              </a:spcAft>
              <a:buSzPts val="684"/>
              <a:buNone/>
              <a:defRPr sz="900"/>
            </a:lvl7pPr>
            <a:lvl8pPr indent="-228600" lvl="7" marL="3657600" algn="l">
              <a:lnSpc>
                <a:spcPct val="100000"/>
              </a:lnSpc>
              <a:spcBef>
                <a:spcPts val="180"/>
              </a:spcBef>
              <a:spcAft>
                <a:spcPts val="0"/>
              </a:spcAft>
              <a:buSzPts val="684"/>
              <a:buNone/>
              <a:defRPr sz="900"/>
            </a:lvl8pPr>
            <a:lvl9pPr indent="-228600" lvl="8" marL="4114800" algn="l">
              <a:lnSpc>
                <a:spcPct val="100000"/>
              </a:lnSpc>
              <a:spcBef>
                <a:spcPts val="180"/>
              </a:spcBef>
              <a:spcAft>
                <a:spcPts val="0"/>
              </a:spcAft>
              <a:buSzPts val="684"/>
              <a:buNone/>
              <a:defRPr sz="9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194" name="Shape 194"/>
        <p:cNvGrpSpPr/>
        <p:nvPr/>
      </p:nvGrpSpPr>
      <p:grpSpPr>
        <a:xfrm>
          <a:off x="0" y="0"/>
          <a:ext cx="0" cy="0"/>
          <a:chOff x="0" y="0"/>
          <a:chExt cx="0" cy="0"/>
        </a:xfrm>
      </p:grpSpPr>
      <p:grpSp>
        <p:nvGrpSpPr>
          <p:cNvPr id="195" name="Google Shape;195;p39"/>
          <p:cNvGrpSpPr/>
          <p:nvPr/>
        </p:nvGrpSpPr>
        <p:grpSpPr>
          <a:xfrm>
            <a:off x="-644959" y="0"/>
            <a:ext cx="10458653" cy="7117071"/>
            <a:chOff x="-644959" y="0"/>
            <a:chExt cx="10458653" cy="7117071"/>
          </a:xfrm>
        </p:grpSpPr>
        <p:grpSp>
          <p:nvGrpSpPr>
            <p:cNvPr id="196" name="Google Shape;196;p39"/>
            <p:cNvGrpSpPr/>
            <p:nvPr/>
          </p:nvGrpSpPr>
          <p:grpSpPr>
            <a:xfrm>
              <a:off x="0" y="0"/>
              <a:ext cx="9144000" cy="6858000"/>
              <a:chOff x="0" y="0"/>
              <a:chExt cx="9144000" cy="6858000"/>
            </a:xfrm>
          </p:grpSpPr>
          <p:grpSp>
            <p:nvGrpSpPr>
              <p:cNvPr id="197" name="Google Shape;197;p39"/>
              <p:cNvGrpSpPr/>
              <p:nvPr/>
            </p:nvGrpSpPr>
            <p:grpSpPr>
              <a:xfrm>
                <a:off x="0" y="0"/>
                <a:ext cx="2514600" cy="6858000"/>
                <a:chOff x="0" y="0"/>
                <a:chExt cx="2514600" cy="6858000"/>
              </a:xfrm>
            </p:grpSpPr>
            <p:sp>
              <p:nvSpPr>
                <p:cNvPr id="198" name="Google Shape;198;p39"/>
                <p:cNvSpPr/>
                <p:nvPr/>
              </p:nvSpPr>
              <p:spPr>
                <a:xfrm>
                  <a:off x="914400" y="0"/>
                  <a:ext cx="1600200" cy="6858000"/>
                </a:xfrm>
                <a:prstGeom prst="rect">
                  <a:avLst/>
                </a:pr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199" name="Google Shape;199;p39"/>
                <p:cNvSpPr/>
                <p:nvPr/>
              </p:nvSpPr>
              <p:spPr>
                <a:xfrm>
                  <a:off x="0" y="0"/>
                  <a:ext cx="457200" cy="6858000"/>
                </a:xfrm>
                <a:prstGeom prst="rect">
                  <a:avLst/>
                </a:pr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200" name="Google Shape;200;p39"/>
                <p:cNvSpPr/>
                <p:nvPr/>
              </p:nvSpPr>
              <p:spPr>
                <a:xfrm>
                  <a:off x="228600" y="0"/>
                  <a:ext cx="762000" cy="6858000"/>
                </a:xfrm>
                <a:prstGeom prst="rect">
                  <a:avLst/>
                </a:pr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grpSp>
          <p:grpSp>
            <p:nvGrpSpPr>
              <p:cNvPr id="201" name="Google Shape;201;p39"/>
              <p:cNvGrpSpPr/>
              <p:nvPr/>
            </p:nvGrpSpPr>
            <p:grpSpPr>
              <a:xfrm>
                <a:off x="422910" y="0"/>
                <a:ext cx="2514600" cy="6858000"/>
                <a:chOff x="0" y="0"/>
                <a:chExt cx="2514600" cy="6858000"/>
              </a:xfrm>
            </p:grpSpPr>
            <p:sp>
              <p:nvSpPr>
                <p:cNvPr id="202" name="Google Shape;202;p39"/>
                <p:cNvSpPr/>
                <p:nvPr/>
              </p:nvSpPr>
              <p:spPr>
                <a:xfrm>
                  <a:off x="914400" y="0"/>
                  <a:ext cx="1600200" cy="6858000"/>
                </a:xfrm>
                <a:prstGeom prst="rect">
                  <a:avLst/>
                </a:pr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203" name="Google Shape;203;p39"/>
                <p:cNvSpPr/>
                <p:nvPr/>
              </p:nvSpPr>
              <p:spPr>
                <a:xfrm>
                  <a:off x="0" y="0"/>
                  <a:ext cx="457200" cy="6858000"/>
                </a:xfrm>
                <a:prstGeom prst="rect">
                  <a:avLst/>
                </a:pr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204" name="Google Shape;204;p39"/>
                <p:cNvSpPr/>
                <p:nvPr/>
              </p:nvSpPr>
              <p:spPr>
                <a:xfrm>
                  <a:off x="228600" y="0"/>
                  <a:ext cx="762000" cy="6858000"/>
                </a:xfrm>
                <a:prstGeom prst="rect">
                  <a:avLst/>
                </a:pr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grpSp>
          <p:grpSp>
            <p:nvGrpSpPr>
              <p:cNvPr id="205" name="Google Shape;205;p39"/>
              <p:cNvGrpSpPr/>
              <p:nvPr/>
            </p:nvGrpSpPr>
            <p:grpSpPr>
              <a:xfrm rot="10800000">
                <a:off x="6629400" y="0"/>
                <a:ext cx="2514600" cy="6858000"/>
                <a:chOff x="0" y="0"/>
                <a:chExt cx="2514600" cy="6858000"/>
              </a:xfrm>
            </p:grpSpPr>
            <p:sp>
              <p:nvSpPr>
                <p:cNvPr id="206" name="Google Shape;206;p39"/>
                <p:cNvSpPr/>
                <p:nvPr/>
              </p:nvSpPr>
              <p:spPr>
                <a:xfrm>
                  <a:off x="914400" y="0"/>
                  <a:ext cx="1600200" cy="6858000"/>
                </a:xfrm>
                <a:prstGeom prst="rect">
                  <a:avLst/>
                </a:pr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207" name="Google Shape;207;p39"/>
                <p:cNvSpPr/>
                <p:nvPr/>
              </p:nvSpPr>
              <p:spPr>
                <a:xfrm>
                  <a:off x="0" y="0"/>
                  <a:ext cx="457200" cy="6858000"/>
                </a:xfrm>
                <a:prstGeom prst="rect">
                  <a:avLst/>
                </a:pr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208" name="Google Shape;208;p39"/>
                <p:cNvSpPr/>
                <p:nvPr/>
              </p:nvSpPr>
              <p:spPr>
                <a:xfrm>
                  <a:off x="228600" y="0"/>
                  <a:ext cx="762000" cy="6858000"/>
                </a:xfrm>
                <a:prstGeom prst="rect">
                  <a:avLst/>
                </a:pr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grpSp>
          <p:sp>
            <p:nvSpPr>
              <p:cNvPr id="209" name="Google Shape;209;p39"/>
              <p:cNvSpPr/>
              <p:nvPr/>
            </p:nvSpPr>
            <p:spPr>
              <a:xfrm>
                <a:off x="3810000" y="0"/>
                <a:ext cx="2819400" cy="6858000"/>
              </a:xfrm>
              <a:prstGeom prst="rect">
                <a:avLst/>
              </a:pr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210" name="Google Shape;210;p39"/>
              <p:cNvSpPr/>
              <p:nvPr/>
            </p:nvSpPr>
            <p:spPr>
              <a:xfrm>
                <a:off x="2895600" y="0"/>
                <a:ext cx="457200" cy="6858000"/>
              </a:xfrm>
              <a:prstGeom prst="rect">
                <a:avLst/>
              </a:pr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211" name="Google Shape;211;p39"/>
              <p:cNvSpPr/>
              <p:nvPr/>
            </p:nvSpPr>
            <p:spPr>
              <a:xfrm>
                <a:off x="3124200" y="0"/>
                <a:ext cx="762000" cy="6858000"/>
              </a:xfrm>
              <a:prstGeom prst="rect">
                <a:avLst/>
              </a:pr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grpSp>
        <p:sp>
          <p:nvSpPr>
            <p:cNvPr id="212" name="Google Shape;212;p39"/>
            <p:cNvSpPr/>
            <p:nvPr/>
          </p:nvSpPr>
          <p:spPr>
            <a:xfrm>
              <a:off x="-11875" y="5035138"/>
              <a:ext cx="9144000" cy="1175655"/>
            </a:xfrm>
            <a:custGeom>
              <a:rect b="b" l="l" r="r" t="t"/>
              <a:pathLst>
                <a:path extrusionOk="0" h="1175655" w="9144000">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noFill/>
            <a:ln cap="flat" cmpd="sng" w="9525">
              <a:solidFill>
                <a:schemeClr val="lt1">
                  <a:alpha val="2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213" name="Google Shape;213;p39"/>
            <p:cNvSpPr/>
            <p:nvPr/>
          </p:nvSpPr>
          <p:spPr>
            <a:xfrm>
              <a:off x="-11875" y="3467595"/>
              <a:ext cx="9144000" cy="890650"/>
            </a:xfrm>
            <a:custGeom>
              <a:rect b="b" l="l" r="r" t="t"/>
              <a:pathLst>
                <a:path extrusionOk="0" h="890650" w="914400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noFill/>
            <a:ln cap="flat" cmpd="sng" w="9525">
              <a:solidFill>
                <a:schemeClr val="lt1">
                  <a:alpha val="2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214" name="Google Shape;214;p39"/>
            <p:cNvSpPr/>
            <p:nvPr/>
          </p:nvSpPr>
          <p:spPr>
            <a:xfrm>
              <a:off x="-23751" y="5640779"/>
              <a:ext cx="3004457" cy="1211283"/>
            </a:xfrm>
            <a:custGeom>
              <a:rect b="b" l="l" r="r" t="t"/>
              <a:pathLst>
                <a:path extrusionOk="0" h="1211283" w="3004457">
                  <a:moveTo>
                    <a:pt x="0" y="0"/>
                  </a:moveTo>
                  <a:cubicBezTo>
                    <a:pt x="1103415" y="501732"/>
                    <a:pt x="2206831" y="1003465"/>
                    <a:pt x="3004457" y="1211283"/>
                  </a:cubicBezTo>
                </a:path>
              </a:pathLst>
            </a:custGeom>
            <a:noFill/>
            <a:ln cap="flat" cmpd="sng" w="9525">
              <a:solidFill>
                <a:schemeClr val="lt1">
                  <a:alpha val="2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215" name="Google Shape;215;p39"/>
            <p:cNvSpPr/>
            <p:nvPr/>
          </p:nvSpPr>
          <p:spPr>
            <a:xfrm>
              <a:off x="-11875" y="5284519"/>
              <a:ext cx="9144000" cy="1478478"/>
            </a:xfrm>
            <a:custGeom>
              <a:rect b="b" l="l" r="r" t="t"/>
              <a:pathLst>
                <a:path extrusionOk="0" h="1478478" w="9144000">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noFill/>
            <a:ln cap="flat" cmpd="sng" w="9525">
              <a:solidFill>
                <a:schemeClr val="lt1">
                  <a:alpha val="2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216" name="Google Shape;216;p39"/>
            <p:cNvSpPr/>
            <p:nvPr/>
          </p:nvSpPr>
          <p:spPr>
            <a:xfrm>
              <a:off x="2137558" y="5132120"/>
              <a:ext cx="6982691" cy="1719942"/>
            </a:xfrm>
            <a:custGeom>
              <a:rect b="b" l="l" r="r" t="t"/>
              <a:pathLst>
                <a:path extrusionOk="0" h="1719942" w="6982691">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noFill/>
            <a:ln cap="flat" cmpd="sng" w="9525">
              <a:solidFill>
                <a:schemeClr val="lt1">
                  <a:alpha val="2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217" name="Google Shape;217;p39"/>
            <p:cNvSpPr/>
            <p:nvPr/>
          </p:nvSpPr>
          <p:spPr>
            <a:xfrm rot="1800000">
              <a:off x="2996165" y="2859252"/>
              <a:ext cx="1601400" cy="1388236"/>
            </a:xfrm>
            <a:prstGeom prst="hexagon">
              <a:avLst>
                <a:gd fmla="val 28544" name="adj"/>
                <a:gd fmla="val 115470" name="vf"/>
              </a:avLst>
            </a:prstGeom>
            <a:solidFill>
              <a:schemeClr val="lt1">
                <a:alpha val="9411"/>
              </a:schemeClr>
            </a:solidFill>
            <a:ln cap="flat" cmpd="sng" w="12700">
              <a:solidFill>
                <a:schemeClr val="lt1">
                  <a:alpha val="11372"/>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218" name="Google Shape;218;p39"/>
            <p:cNvSpPr/>
            <p:nvPr/>
          </p:nvSpPr>
          <p:spPr>
            <a:xfrm rot="1800000">
              <a:off x="3720065" y="4126078"/>
              <a:ext cx="1601400" cy="1388236"/>
            </a:xfrm>
            <a:prstGeom prst="hexagon">
              <a:avLst>
                <a:gd fmla="val 28544" name="adj"/>
                <a:gd fmla="val 115470" name="vf"/>
              </a:avLst>
            </a:prstGeom>
            <a:solidFill>
              <a:schemeClr val="lt1">
                <a:alpha val="0"/>
              </a:schemeClr>
            </a:solidFill>
            <a:ln cap="flat" cmpd="sng" w="12700">
              <a:solidFill>
                <a:schemeClr val="lt1">
                  <a:alpha val="11372"/>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219" name="Google Shape;219;p39"/>
            <p:cNvSpPr/>
            <p:nvPr/>
          </p:nvSpPr>
          <p:spPr>
            <a:xfrm rot="1800000">
              <a:off x="3729591" y="1592427"/>
              <a:ext cx="1601400" cy="1388236"/>
            </a:xfrm>
            <a:prstGeom prst="hexagon">
              <a:avLst>
                <a:gd fmla="val 28544" name="adj"/>
                <a:gd fmla="val 115470" name="vf"/>
              </a:avLst>
            </a:prstGeom>
            <a:solidFill>
              <a:schemeClr val="lt1">
                <a:alpha val="6274"/>
              </a:schemeClr>
            </a:solidFill>
            <a:ln cap="flat" cmpd="sng" w="12700">
              <a:solidFill>
                <a:schemeClr val="lt1">
                  <a:alpha val="745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220" name="Google Shape;220;p39"/>
            <p:cNvSpPr/>
            <p:nvPr/>
          </p:nvSpPr>
          <p:spPr>
            <a:xfrm rot="1800000">
              <a:off x="2977115" y="325603"/>
              <a:ext cx="1601400" cy="1388236"/>
            </a:xfrm>
            <a:prstGeom prst="hexagon">
              <a:avLst>
                <a:gd fmla="val 28544" name="adj"/>
                <a:gd fmla="val 115470" name="vf"/>
              </a:avLst>
            </a:prstGeom>
            <a:solidFill>
              <a:schemeClr val="lt1">
                <a:alpha val="3529"/>
              </a:schemeClr>
            </a:solidFill>
            <a:ln cap="flat" cmpd="sng" w="12700">
              <a:solidFill>
                <a:schemeClr val="lt1">
                  <a:alpha val="745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221" name="Google Shape;221;p39"/>
            <p:cNvSpPr/>
            <p:nvPr/>
          </p:nvSpPr>
          <p:spPr>
            <a:xfrm rot="1800000">
              <a:off x="4463014" y="5383378"/>
              <a:ext cx="1601400" cy="1388236"/>
            </a:xfrm>
            <a:prstGeom prst="hexagon">
              <a:avLst>
                <a:gd fmla="val 28544" name="adj"/>
                <a:gd fmla="val 115470" name="vf"/>
              </a:avLst>
            </a:prstGeom>
            <a:solidFill>
              <a:schemeClr val="lt1">
                <a:alpha val="5490"/>
              </a:schemeClr>
            </a:solidFill>
            <a:ln cap="flat" cmpd="sng" w="12700">
              <a:solidFill>
                <a:schemeClr val="lt1">
                  <a:alpha val="11372"/>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222" name="Google Shape;222;p39"/>
            <p:cNvSpPr/>
            <p:nvPr/>
          </p:nvSpPr>
          <p:spPr>
            <a:xfrm rot="1800000">
              <a:off x="-382404" y="4201528"/>
              <a:ext cx="1261499" cy="1388236"/>
            </a:xfrm>
            <a:custGeom>
              <a:rect b="b" l="l" r="r" t="t"/>
              <a:pathLst>
                <a:path extrusionOk="0" h="1388236" w="1261499">
                  <a:moveTo>
                    <a:pt x="0" y="105098"/>
                  </a:moveTo>
                  <a:lnTo>
                    <a:pt x="56357" y="0"/>
                  </a:lnTo>
                  <a:lnTo>
                    <a:pt x="865241" y="0"/>
                  </a:lnTo>
                  <a:lnTo>
                    <a:pt x="1261499" y="694118"/>
                  </a:lnTo>
                  <a:lnTo>
                    <a:pt x="865241" y="1388236"/>
                  </a:lnTo>
                  <a:lnTo>
                    <a:pt x="744578" y="1387893"/>
                  </a:lnTo>
                  <a:lnTo>
                    <a:pt x="0" y="105098"/>
                  </a:lnTo>
                  <a:close/>
                </a:path>
              </a:pathLst>
            </a:custGeom>
            <a:solidFill>
              <a:schemeClr val="lt1">
                <a:alpha val="9411"/>
              </a:schemeClr>
            </a:solidFill>
            <a:ln cap="flat" cmpd="sng" w="12700">
              <a:solidFill>
                <a:schemeClr val="lt1">
                  <a:alpha val="11372"/>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223" name="Google Shape;223;p39"/>
            <p:cNvSpPr/>
            <p:nvPr/>
          </p:nvSpPr>
          <p:spPr>
            <a:xfrm rot="1800000">
              <a:off x="24365" y="5402429"/>
              <a:ext cx="1601400" cy="1388236"/>
            </a:xfrm>
            <a:prstGeom prst="hexagon">
              <a:avLst>
                <a:gd fmla="val 28544" name="adj"/>
                <a:gd fmla="val 115470" name="vf"/>
              </a:avLst>
            </a:prstGeom>
            <a:solidFill>
              <a:schemeClr val="lt1">
                <a:alpha val="0"/>
              </a:schemeClr>
            </a:solidFill>
            <a:ln cap="flat" cmpd="sng" w="12700">
              <a:solidFill>
                <a:schemeClr val="lt1">
                  <a:alpha val="11372"/>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224" name="Google Shape;224;p39"/>
            <p:cNvSpPr/>
            <p:nvPr/>
          </p:nvSpPr>
          <p:spPr>
            <a:xfrm rot="1800000">
              <a:off x="52941" y="2849728"/>
              <a:ext cx="1601400" cy="1388236"/>
            </a:xfrm>
            <a:prstGeom prst="hexagon">
              <a:avLst>
                <a:gd fmla="val 28544" name="adj"/>
                <a:gd fmla="val 115470" name="vf"/>
              </a:avLst>
            </a:prstGeom>
            <a:solidFill>
              <a:schemeClr val="lt1">
                <a:alpha val="6274"/>
              </a:schemeClr>
            </a:solidFill>
            <a:ln cap="flat" cmpd="sng" w="12700">
              <a:solidFill>
                <a:schemeClr val="lt1">
                  <a:alpha val="745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225" name="Google Shape;225;p39"/>
            <p:cNvSpPr/>
            <p:nvPr/>
          </p:nvSpPr>
          <p:spPr>
            <a:xfrm rot="1800000">
              <a:off x="776840" y="4126077"/>
              <a:ext cx="1601400" cy="1388236"/>
            </a:xfrm>
            <a:prstGeom prst="hexagon">
              <a:avLst>
                <a:gd fmla="val 28544" name="adj"/>
                <a:gd fmla="val 115470" name="vf"/>
              </a:avLst>
            </a:prstGeom>
            <a:solidFill>
              <a:schemeClr val="lt1">
                <a:alpha val="0"/>
              </a:schemeClr>
            </a:solidFill>
            <a:ln cap="flat" cmpd="sng" w="12700">
              <a:solidFill>
                <a:schemeClr val="lt1">
                  <a:alpha val="11372"/>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226" name="Google Shape;226;p39"/>
            <p:cNvSpPr/>
            <p:nvPr/>
          </p:nvSpPr>
          <p:spPr>
            <a:xfrm rot="1800000">
              <a:off x="1510265" y="5411953"/>
              <a:ext cx="1601400" cy="1388236"/>
            </a:xfrm>
            <a:prstGeom prst="hexagon">
              <a:avLst>
                <a:gd fmla="val 28544" name="adj"/>
                <a:gd fmla="val 115470" name="vf"/>
              </a:avLst>
            </a:prstGeom>
            <a:solidFill>
              <a:schemeClr val="lt1">
                <a:alpha val="0"/>
              </a:schemeClr>
            </a:solidFill>
            <a:ln cap="flat" cmpd="sng" w="12700">
              <a:solidFill>
                <a:schemeClr val="lt1">
                  <a:alpha val="11372"/>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227" name="Google Shape;227;p39"/>
            <p:cNvSpPr/>
            <p:nvPr/>
          </p:nvSpPr>
          <p:spPr>
            <a:xfrm rot="1800000">
              <a:off x="1529316" y="2859252"/>
              <a:ext cx="1601400" cy="1388236"/>
            </a:xfrm>
            <a:prstGeom prst="hexagon">
              <a:avLst>
                <a:gd fmla="val 28544" name="adj"/>
                <a:gd fmla="val 115470" name="vf"/>
              </a:avLst>
            </a:prstGeom>
            <a:solidFill>
              <a:schemeClr val="lt1">
                <a:alpha val="6274"/>
              </a:schemeClr>
            </a:solidFill>
            <a:ln cap="flat" cmpd="sng" w="12700">
              <a:solidFill>
                <a:schemeClr val="lt1">
                  <a:alpha val="745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228" name="Google Shape;228;p39"/>
            <p:cNvSpPr/>
            <p:nvPr/>
          </p:nvSpPr>
          <p:spPr>
            <a:xfrm rot="1800000">
              <a:off x="795890" y="1563853"/>
              <a:ext cx="1601400" cy="1388236"/>
            </a:xfrm>
            <a:prstGeom prst="hexagon">
              <a:avLst>
                <a:gd fmla="val 28544" name="adj"/>
                <a:gd fmla="val 115470" name="vf"/>
              </a:avLst>
            </a:prstGeom>
            <a:solidFill>
              <a:schemeClr val="lt1">
                <a:alpha val="0"/>
              </a:schemeClr>
            </a:solidFill>
            <a:ln cap="flat" cmpd="sng" w="12700">
              <a:solidFill>
                <a:schemeClr val="lt1">
                  <a:alpha val="11372"/>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229" name="Google Shape;229;p39"/>
            <p:cNvSpPr/>
            <p:nvPr/>
          </p:nvSpPr>
          <p:spPr>
            <a:xfrm rot="1800000">
              <a:off x="6806166" y="4145128"/>
              <a:ext cx="1601400" cy="1388236"/>
            </a:xfrm>
            <a:prstGeom prst="hexagon">
              <a:avLst>
                <a:gd fmla="val 28544" name="adj"/>
                <a:gd fmla="val 115470" name="vf"/>
              </a:avLst>
            </a:prstGeom>
            <a:solidFill>
              <a:schemeClr val="lt1">
                <a:alpha val="9411"/>
              </a:schemeClr>
            </a:solidFill>
            <a:ln cap="flat" cmpd="sng" w="12700">
              <a:solidFill>
                <a:schemeClr val="lt1">
                  <a:alpha val="11372"/>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230" name="Google Shape;230;p39"/>
            <p:cNvSpPr/>
            <p:nvPr/>
          </p:nvSpPr>
          <p:spPr>
            <a:xfrm rot="1800000">
              <a:off x="7549116" y="5421479"/>
              <a:ext cx="1601400" cy="1388236"/>
            </a:xfrm>
            <a:prstGeom prst="hexagon">
              <a:avLst>
                <a:gd fmla="val 28544" name="adj"/>
                <a:gd fmla="val 115470" name="vf"/>
              </a:avLst>
            </a:prstGeom>
            <a:solidFill>
              <a:schemeClr val="lt1">
                <a:alpha val="0"/>
              </a:schemeClr>
            </a:solidFill>
            <a:ln cap="flat" cmpd="sng" w="12700">
              <a:solidFill>
                <a:schemeClr val="lt1">
                  <a:alpha val="11372"/>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231" name="Google Shape;231;p39"/>
            <p:cNvSpPr/>
            <p:nvPr/>
          </p:nvSpPr>
          <p:spPr>
            <a:xfrm rot="1800000">
              <a:off x="7549117" y="2868778"/>
              <a:ext cx="1601400" cy="1388236"/>
            </a:xfrm>
            <a:prstGeom prst="hexagon">
              <a:avLst>
                <a:gd fmla="val 28544" name="adj"/>
                <a:gd fmla="val 115470" name="vf"/>
              </a:avLst>
            </a:prstGeom>
            <a:solidFill>
              <a:schemeClr val="lt1">
                <a:alpha val="6274"/>
              </a:schemeClr>
            </a:solidFill>
            <a:ln cap="flat" cmpd="sng" w="12700">
              <a:solidFill>
                <a:schemeClr val="lt1">
                  <a:alpha val="745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232" name="Google Shape;232;p39"/>
            <p:cNvSpPr/>
            <p:nvPr/>
          </p:nvSpPr>
          <p:spPr>
            <a:xfrm rot="1800000">
              <a:off x="8306521" y="4055629"/>
              <a:ext cx="1243407" cy="1388236"/>
            </a:xfrm>
            <a:custGeom>
              <a:rect b="b" l="l" r="r" t="t"/>
              <a:pathLst>
                <a:path extrusionOk="0" h="1388236" w="1243407">
                  <a:moveTo>
                    <a:pt x="0" y="694118"/>
                  </a:moveTo>
                  <a:lnTo>
                    <a:pt x="396258" y="0"/>
                  </a:lnTo>
                  <a:lnTo>
                    <a:pt x="474029" y="4016"/>
                  </a:lnTo>
                  <a:lnTo>
                    <a:pt x="1243407" y="1325983"/>
                  </a:lnTo>
                  <a:lnTo>
                    <a:pt x="1205142" y="1388236"/>
                  </a:lnTo>
                  <a:lnTo>
                    <a:pt x="396258" y="1388236"/>
                  </a:lnTo>
                  <a:lnTo>
                    <a:pt x="0" y="694118"/>
                  </a:lnTo>
                  <a:close/>
                </a:path>
              </a:pathLst>
            </a:custGeom>
            <a:solidFill>
              <a:schemeClr val="lt1">
                <a:alpha val="3529"/>
              </a:schemeClr>
            </a:solidFill>
            <a:ln cap="flat" cmpd="sng" w="12700">
              <a:solidFill>
                <a:schemeClr val="lt1">
                  <a:alpha val="11372"/>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233" name="Google Shape;233;p39"/>
            <p:cNvSpPr/>
            <p:nvPr/>
          </p:nvSpPr>
          <p:spPr>
            <a:xfrm rot="1800000">
              <a:off x="8306771" y="1511524"/>
              <a:ext cx="1241871" cy="1388822"/>
            </a:xfrm>
            <a:custGeom>
              <a:rect b="b" l="l" r="r" t="t"/>
              <a:pathLst>
                <a:path extrusionOk="0" h="1388822" w="1241871">
                  <a:moveTo>
                    <a:pt x="0" y="694704"/>
                  </a:moveTo>
                  <a:lnTo>
                    <a:pt x="396258" y="586"/>
                  </a:lnTo>
                  <a:lnTo>
                    <a:pt x="482002" y="0"/>
                  </a:lnTo>
                  <a:lnTo>
                    <a:pt x="1241871" y="1323912"/>
                  </a:lnTo>
                  <a:lnTo>
                    <a:pt x="1205142" y="1388822"/>
                  </a:lnTo>
                  <a:lnTo>
                    <a:pt x="396258" y="1388822"/>
                  </a:lnTo>
                  <a:lnTo>
                    <a:pt x="0" y="694704"/>
                  </a:lnTo>
                  <a:close/>
                </a:path>
              </a:pathLst>
            </a:custGeom>
            <a:solidFill>
              <a:schemeClr val="lt1">
                <a:alpha val="0"/>
              </a:schemeClr>
            </a:solidFill>
            <a:ln cap="flat" cmpd="sng" w="12700">
              <a:solidFill>
                <a:schemeClr val="lt1">
                  <a:alpha val="11372"/>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grpSp>
      <p:sp>
        <p:nvSpPr>
          <p:cNvPr id="234" name="Google Shape;234;p39"/>
          <p:cNvSpPr/>
          <p:nvPr/>
        </p:nvSpPr>
        <p:spPr>
          <a:xfrm>
            <a:off x="4561242" y="-21511"/>
            <a:ext cx="3679116" cy="6271840"/>
          </a:xfrm>
          <a:prstGeom prst="rect">
            <a:avLst/>
          </a:prstGeom>
          <a:solidFill>
            <a:srgbClr val="F5F5F5"/>
          </a:solidFill>
          <a:ln cap="flat" cmpd="sng" w="15875">
            <a:solidFill>
              <a:srgbClr val="74A50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235" name="Google Shape;235;p39"/>
          <p:cNvSpPr/>
          <p:nvPr/>
        </p:nvSpPr>
        <p:spPr>
          <a:xfrm>
            <a:off x="4649096" y="-21510"/>
            <a:ext cx="3505200" cy="623938"/>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236" name="Google Shape;236;p39"/>
          <p:cNvSpPr/>
          <p:nvPr/>
        </p:nvSpPr>
        <p:spPr>
          <a:xfrm>
            <a:off x="905571" y="601883"/>
            <a:ext cx="3562257" cy="5648445"/>
          </a:xfrm>
          <a:prstGeom prst="rect">
            <a:avLst/>
          </a:prstGeom>
          <a:solidFill>
            <a:srgbClr val="FFFFFF"/>
          </a:solidFill>
          <a:ln cap="flat" cmpd="sng" w="9525">
            <a:solidFill>
              <a:srgbClr val="1E1E1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237" name="Google Shape;237;p39"/>
          <p:cNvSpPr/>
          <p:nvPr/>
        </p:nvSpPr>
        <p:spPr>
          <a:xfrm>
            <a:off x="4650889" y="6088284"/>
            <a:ext cx="3505200" cy="8174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238" name="Google Shape;238;p39"/>
          <p:cNvSpPr txBox="1"/>
          <p:nvPr>
            <p:ph type="title"/>
          </p:nvPr>
        </p:nvSpPr>
        <p:spPr>
          <a:xfrm>
            <a:off x="4734424" y="2660904"/>
            <a:ext cx="3300984" cy="146304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2800"/>
              <a:buFont typeface="Century Gothic"/>
              <a:buNone/>
              <a:defRPr b="0"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9" name="Google Shape;239;p39"/>
          <p:cNvSpPr/>
          <p:nvPr>
            <p:ph idx="2" type="pic"/>
          </p:nvPr>
        </p:nvSpPr>
        <p:spPr>
          <a:xfrm>
            <a:off x="1005208" y="693795"/>
            <a:ext cx="3359623" cy="5468112"/>
          </a:xfrm>
          <a:prstGeom prst="rect">
            <a:avLst/>
          </a:prstGeom>
          <a:noFill/>
          <a:ln>
            <a:noFill/>
          </a:ln>
        </p:spPr>
      </p:sp>
      <p:sp>
        <p:nvSpPr>
          <p:cNvPr id="240" name="Google Shape;240;p39"/>
          <p:cNvSpPr txBox="1"/>
          <p:nvPr>
            <p:ph idx="1" type="body"/>
          </p:nvPr>
        </p:nvSpPr>
        <p:spPr>
          <a:xfrm>
            <a:off x="4734630" y="4133088"/>
            <a:ext cx="3300573" cy="1519561"/>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320"/>
              </a:spcBef>
              <a:spcAft>
                <a:spcPts val="0"/>
              </a:spcAft>
              <a:buSzPts val="1216"/>
              <a:buNone/>
              <a:defRPr sz="1600">
                <a:solidFill>
                  <a:srgbClr val="424242"/>
                </a:solidFill>
              </a:defRPr>
            </a:lvl1pPr>
            <a:lvl2pPr indent="-228600" lvl="1" marL="914400" algn="l">
              <a:lnSpc>
                <a:spcPct val="100000"/>
              </a:lnSpc>
              <a:spcBef>
                <a:spcPts val="240"/>
              </a:spcBef>
              <a:spcAft>
                <a:spcPts val="0"/>
              </a:spcAft>
              <a:buSzPts val="912"/>
              <a:buNone/>
              <a:defRPr sz="1200"/>
            </a:lvl2pPr>
            <a:lvl3pPr indent="-228600" lvl="2" marL="1371600" algn="l">
              <a:lnSpc>
                <a:spcPct val="100000"/>
              </a:lnSpc>
              <a:spcBef>
                <a:spcPts val="200"/>
              </a:spcBef>
              <a:spcAft>
                <a:spcPts val="0"/>
              </a:spcAft>
              <a:buSzPts val="760"/>
              <a:buNone/>
              <a:defRPr sz="1000"/>
            </a:lvl3pPr>
            <a:lvl4pPr indent="-228600" lvl="3" marL="1828800" algn="l">
              <a:lnSpc>
                <a:spcPct val="100000"/>
              </a:lnSpc>
              <a:spcBef>
                <a:spcPts val="180"/>
              </a:spcBef>
              <a:spcAft>
                <a:spcPts val="0"/>
              </a:spcAft>
              <a:buSzPts val="684"/>
              <a:buNone/>
              <a:defRPr sz="900"/>
            </a:lvl4pPr>
            <a:lvl5pPr indent="-228600" lvl="4" marL="2286000" algn="l">
              <a:lnSpc>
                <a:spcPct val="100000"/>
              </a:lnSpc>
              <a:spcBef>
                <a:spcPts val="180"/>
              </a:spcBef>
              <a:spcAft>
                <a:spcPts val="0"/>
              </a:spcAft>
              <a:buSzPts val="684"/>
              <a:buNone/>
              <a:defRPr sz="900"/>
            </a:lvl5pPr>
            <a:lvl6pPr indent="-228600" lvl="5" marL="2743200" algn="l">
              <a:lnSpc>
                <a:spcPct val="100000"/>
              </a:lnSpc>
              <a:spcBef>
                <a:spcPts val="180"/>
              </a:spcBef>
              <a:spcAft>
                <a:spcPts val="0"/>
              </a:spcAft>
              <a:buSzPts val="684"/>
              <a:buNone/>
              <a:defRPr sz="900"/>
            </a:lvl6pPr>
            <a:lvl7pPr indent="-228600" lvl="6" marL="3200400" algn="l">
              <a:lnSpc>
                <a:spcPct val="100000"/>
              </a:lnSpc>
              <a:spcBef>
                <a:spcPts val="180"/>
              </a:spcBef>
              <a:spcAft>
                <a:spcPts val="0"/>
              </a:spcAft>
              <a:buSzPts val="684"/>
              <a:buNone/>
              <a:defRPr sz="900"/>
            </a:lvl7pPr>
            <a:lvl8pPr indent="-228600" lvl="7" marL="3657600" algn="l">
              <a:lnSpc>
                <a:spcPct val="100000"/>
              </a:lnSpc>
              <a:spcBef>
                <a:spcPts val="180"/>
              </a:spcBef>
              <a:spcAft>
                <a:spcPts val="0"/>
              </a:spcAft>
              <a:buSzPts val="684"/>
              <a:buNone/>
              <a:defRPr sz="900"/>
            </a:lvl8pPr>
            <a:lvl9pPr indent="-228600" lvl="8" marL="4114800" algn="l">
              <a:lnSpc>
                <a:spcPct val="100000"/>
              </a:lnSpc>
              <a:spcBef>
                <a:spcPts val="180"/>
              </a:spcBef>
              <a:spcAft>
                <a:spcPts val="0"/>
              </a:spcAft>
              <a:buSzPts val="684"/>
              <a:buNone/>
              <a:defRPr sz="900"/>
            </a:lvl9pPr>
          </a:lstStyle>
          <a:p/>
        </p:txBody>
      </p:sp>
      <p:sp>
        <p:nvSpPr>
          <p:cNvPr id="241" name="Google Shape;241;p39"/>
          <p:cNvSpPr txBox="1"/>
          <p:nvPr>
            <p:ph idx="10" type="dt"/>
          </p:nvPr>
        </p:nvSpPr>
        <p:spPr>
          <a:xfrm>
            <a:off x="5997388" y="224492"/>
            <a:ext cx="2133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2" name="Google Shape;242;p39"/>
          <p:cNvSpPr txBox="1"/>
          <p:nvPr>
            <p:ph idx="11" type="ftr"/>
          </p:nvPr>
        </p:nvSpPr>
        <p:spPr>
          <a:xfrm>
            <a:off x="4641448" y="5724835"/>
            <a:ext cx="3493664" cy="365125"/>
          </a:xfrm>
          <a:prstGeom prst="rect">
            <a:avLst/>
          </a:prstGeom>
          <a:noFill/>
          <a:ln>
            <a:noFill/>
          </a:ln>
        </p:spPr>
        <p:txBody>
          <a:bodyPr anchorCtr="0" anchor="ctr" bIns="45700" lIns="91425" spcFirstLastPara="1" rIns="91425" wrap="square" tIns="45700">
            <a:norm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3" name="Google Shape;243;p39"/>
          <p:cNvSpPr txBox="1"/>
          <p:nvPr>
            <p:ph idx="12" type="sldNum"/>
          </p:nvPr>
        </p:nvSpPr>
        <p:spPr>
          <a:xfrm>
            <a:off x="4649096" y="224491"/>
            <a:ext cx="1332156"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FEFEFE"/>
                </a:solidFill>
                <a:latin typeface="Century Gothic"/>
                <a:ea typeface="Century Gothic"/>
                <a:cs typeface="Century Gothic"/>
                <a:sym typeface="Century Gothic"/>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FEFEFE"/>
                </a:solidFill>
                <a:latin typeface="Century Gothic"/>
                <a:ea typeface="Century Gothic"/>
                <a:cs typeface="Century Gothic"/>
                <a:sym typeface="Century Gothic"/>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FEFEFE"/>
                </a:solidFill>
                <a:latin typeface="Century Gothic"/>
                <a:ea typeface="Century Gothic"/>
                <a:cs typeface="Century Gothic"/>
                <a:sym typeface="Century Gothic"/>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FEFEFE"/>
                </a:solidFill>
                <a:latin typeface="Century Gothic"/>
                <a:ea typeface="Century Gothic"/>
                <a:cs typeface="Century Gothic"/>
                <a:sym typeface="Century Gothic"/>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FEFEFE"/>
                </a:solidFill>
                <a:latin typeface="Century Gothic"/>
                <a:ea typeface="Century Gothic"/>
                <a:cs typeface="Century Gothic"/>
                <a:sym typeface="Century Gothic"/>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FEFEFE"/>
                </a:solidFill>
                <a:latin typeface="Century Gothic"/>
                <a:ea typeface="Century Gothic"/>
                <a:cs typeface="Century Gothic"/>
                <a:sym typeface="Century Gothic"/>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FEFEFE"/>
                </a:solidFill>
                <a:latin typeface="Century Gothic"/>
                <a:ea typeface="Century Gothic"/>
                <a:cs typeface="Century Gothic"/>
                <a:sym typeface="Century Gothic"/>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FEFEFE"/>
                </a:solidFill>
                <a:latin typeface="Century Gothic"/>
                <a:ea typeface="Century Gothic"/>
                <a:cs typeface="Century Gothic"/>
                <a:sym typeface="Century Gothic"/>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FEFEFE"/>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C1F15E"/>
            </a:gs>
            <a:gs pos="62000">
              <a:srgbClr val="90BA3F"/>
            </a:gs>
            <a:gs pos="100000">
              <a:srgbClr val="7FA03E"/>
            </a:gs>
          </a:gsLst>
          <a:lin ang="5400000" scaled="0"/>
        </a:gradFill>
      </p:bgPr>
    </p:bg>
    <p:spTree>
      <p:nvGrpSpPr>
        <p:cNvPr id="10" name="Shape 10"/>
        <p:cNvGrpSpPr/>
        <p:nvPr/>
      </p:nvGrpSpPr>
      <p:grpSpPr>
        <a:xfrm>
          <a:off x="0" y="0"/>
          <a:ext cx="0" cy="0"/>
          <a:chOff x="0" y="0"/>
          <a:chExt cx="0" cy="0"/>
        </a:xfrm>
      </p:grpSpPr>
      <p:grpSp>
        <p:nvGrpSpPr>
          <p:cNvPr id="11" name="Google Shape;11;p28"/>
          <p:cNvGrpSpPr/>
          <p:nvPr/>
        </p:nvGrpSpPr>
        <p:grpSpPr>
          <a:xfrm>
            <a:off x="-567355" y="0"/>
            <a:ext cx="10458653" cy="7117071"/>
            <a:chOff x="-644959" y="0"/>
            <a:chExt cx="10458653" cy="7117071"/>
          </a:xfrm>
        </p:grpSpPr>
        <p:grpSp>
          <p:nvGrpSpPr>
            <p:cNvPr id="12" name="Google Shape;12;p28"/>
            <p:cNvGrpSpPr/>
            <p:nvPr/>
          </p:nvGrpSpPr>
          <p:grpSpPr>
            <a:xfrm>
              <a:off x="0" y="0"/>
              <a:ext cx="9144000" cy="6858000"/>
              <a:chOff x="0" y="0"/>
              <a:chExt cx="9144000" cy="6858000"/>
            </a:xfrm>
          </p:grpSpPr>
          <p:grpSp>
            <p:nvGrpSpPr>
              <p:cNvPr id="13" name="Google Shape;13;p28"/>
              <p:cNvGrpSpPr/>
              <p:nvPr/>
            </p:nvGrpSpPr>
            <p:grpSpPr>
              <a:xfrm>
                <a:off x="0" y="0"/>
                <a:ext cx="2514600" cy="6858000"/>
                <a:chOff x="0" y="0"/>
                <a:chExt cx="2514600" cy="6858000"/>
              </a:xfrm>
            </p:grpSpPr>
            <p:sp>
              <p:nvSpPr>
                <p:cNvPr id="14" name="Google Shape;14;p28"/>
                <p:cNvSpPr/>
                <p:nvPr/>
              </p:nvSpPr>
              <p:spPr>
                <a:xfrm>
                  <a:off x="914400" y="0"/>
                  <a:ext cx="1600200" cy="6858000"/>
                </a:xfrm>
                <a:prstGeom prst="rect">
                  <a:avLst/>
                </a:pr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15" name="Google Shape;15;p28"/>
                <p:cNvSpPr/>
                <p:nvPr/>
              </p:nvSpPr>
              <p:spPr>
                <a:xfrm>
                  <a:off x="0" y="0"/>
                  <a:ext cx="457200" cy="6858000"/>
                </a:xfrm>
                <a:prstGeom prst="rect">
                  <a:avLst/>
                </a:pr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16" name="Google Shape;16;p28"/>
                <p:cNvSpPr/>
                <p:nvPr/>
              </p:nvSpPr>
              <p:spPr>
                <a:xfrm>
                  <a:off x="228600" y="0"/>
                  <a:ext cx="762000" cy="6858000"/>
                </a:xfrm>
                <a:prstGeom prst="rect">
                  <a:avLst/>
                </a:pr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grpSp>
          <p:grpSp>
            <p:nvGrpSpPr>
              <p:cNvPr id="17" name="Google Shape;17;p28"/>
              <p:cNvGrpSpPr/>
              <p:nvPr/>
            </p:nvGrpSpPr>
            <p:grpSpPr>
              <a:xfrm>
                <a:off x="422910" y="0"/>
                <a:ext cx="2514600" cy="6858000"/>
                <a:chOff x="0" y="0"/>
                <a:chExt cx="2514600" cy="6858000"/>
              </a:xfrm>
            </p:grpSpPr>
            <p:sp>
              <p:nvSpPr>
                <p:cNvPr id="18" name="Google Shape;18;p28"/>
                <p:cNvSpPr/>
                <p:nvPr/>
              </p:nvSpPr>
              <p:spPr>
                <a:xfrm>
                  <a:off x="914400" y="0"/>
                  <a:ext cx="1600200" cy="6858000"/>
                </a:xfrm>
                <a:prstGeom prst="rect">
                  <a:avLst/>
                </a:pr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19" name="Google Shape;19;p28"/>
                <p:cNvSpPr/>
                <p:nvPr/>
              </p:nvSpPr>
              <p:spPr>
                <a:xfrm>
                  <a:off x="0" y="0"/>
                  <a:ext cx="457200" cy="6858000"/>
                </a:xfrm>
                <a:prstGeom prst="rect">
                  <a:avLst/>
                </a:pr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20" name="Google Shape;20;p28"/>
                <p:cNvSpPr/>
                <p:nvPr/>
              </p:nvSpPr>
              <p:spPr>
                <a:xfrm>
                  <a:off x="228600" y="0"/>
                  <a:ext cx="762000" cy="6858000"/>
                </a:xfrm>
                <a:prstGeom prst="rect">
                  <a:avLst/>
                </a:pr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grpSp>
          <p:grpSp>
            <p:nvGrpSpPr>
              <p:cNvPr id="21" name="Google Shape;21;p28"/>
              <p:cNvGrpSpPr/>
              <p:nvPr/>
            </p:nvGrpSpPr>
            <p:grpSpPr>
              <a:xfrm rot="10800000">
                <a:off x="6629400" y="0"/>
                <a:ext cx="2514600" cy="6858000"/>
                <a:chOff x="0" y="0"/>
                <a:chExt cx="2514600" cy="6858000"/>
              </a:xfrm>
            </p:grpSpPr>
            <p:sp>
              <p:nvSpPr>
                <p:cNvPr id="22" name="Google Shape;22;p28"/>
                <p:cNvSpPr/>
                <p:nvPr/>
              </p:nvSpPr>
              <p:spPr>
                <a:xfrm>
                  <a:off x="914400" y="0"/>
                  <a:ext cx="1600200" cy="6858000"/>
                </a:xfrm>
                <a:prstGeom prst="rect">
                  <a:avLst/>
                </a:pr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23" name="Google Shape;23;p28"/>
                <p:cNvSpPr/>
                <p:nvPr/>
              </p:nvSpPr>
              <p:spPr>
                <a:xfrm>
                  <a:off x="0" y="0"/>
                  <a:ext cx="457200" cy="6858000"/>
                </a:xfrm>
                <a:prstGeom prst="rect">
                  <a:avLst/>
                </a:pr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24" name="Google Shape;24;p28"/>
                <p:cNvSpPr/>
                <p:nvPr/>
              </p:nvSpPr>
              <p:spPr>
                <a:xfrm>
                  <a:off x="228600" y="0"/>
                  <a:ext cx="762000" cy="6858000"/>
                </a:xfrm>
                <a:prstGeom prst="rect">
                  <a:avLst/>
                </a:pr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grpSp>
          <p:sp>
            <p:nvSpPr>
              <p:cNvPr id="25" name="Google Shape;25;p28"/>
              <p:cNvSpPr/>
              <p:nvPr/>
            </p:nvSpPr>
            <p:spPr>
              <a:xfrm>
                <a:off x="3810000" y="0"/>
                <a:ext cx="2819400" cy="6858000"/>
              </a:xfrm>
              <a:prstGeom prst="rect">
                <a:avLst/>
              </a:pr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26" name="Google Shape;26;p28"/>
              <p:cNvSpPr/>
              <p:nvPr/>
            </p:nvSpPr>
            <p:spPr>
              <a:xfrm>
                <a:off x="2895600" y="0"/>
                <a:ext cx="457200" cy="6858000"/>
              </a:xfrm>
              <a:prstGeom prst="rect">
                <a:avLst/>
              </a:pr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27" name="Google Shape;27;p28"/>
              <p:cNvSpPr/>
              <p:nvPr/>
            </p:nvSpPr>
            <p:spPr>
              <a:xfrm>
                <a:off x="3124200" y="0"/>
                <a:ext cx="762000" cy="6858000"/>
              </a:xfrm>
              <a:prstGeom prst="rect">
                <a:avLst/>
              </a:pr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grpSp>
        <p:sp>
          <p:nvSpPr>
            <p:cNvPr id="28" name="Google Shape;28;p28"/>
            <p:cNvSpPr/>
            <p:nvPr/>
          </p:nvSpPr>
          <p:spPr>
            <a:xfrm>
              <a:off x="-11875" y="5035138"/>
              <a:ext cx="9144000" cy="1175655"/>
            </a:xfrm>
            <a:custGeom>
              <a:rect b="b" l="l" r="r" t="t"/>
              <a:pathLst>
                <a:path extrusionOk="0" h="1175655" w="9144000">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noFill/>
            <a:ln cap="flat" cmpd="sng" w="9525">
              <a:solidFill>
                <a:schemeClr val="lt1">
                  <a:alpha val="2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29" name="Google Shape;29;p28"/>
            <p:cNvSpPr/>
            <p:nvPr/>
          </p:nvSpPr>
          <p:spPr>
            <a:xfrm>
              <a:off x="-11875" y="3467595"/>
              <a:ext cx="9144000" cy="890650"/>
            </a:xfrm>
            <a:custGeom>
              <a:rect b="b" l="l" r="r" t="t"/>
              <a:pathLst>
                <a:path extrusionOk="0" h="890650" w="914400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noFill/>
            <a:ln cap="flat" cmpd="sng" w="9525">
              <a:solidFill>
                <a:schemeClr val="lt1">
                  <a:alpha val="2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30" name="Google Shape;30;p28"/>
            <p:cNvSpPr/>
            <p:nvPr/>
          </p:nvSpPr>
          <p:spPr>
            <a:xfrm>
              <a:off x="-23751" y="5640779"/>
              <a:ext cx="3004457" cy="1211283"/>
            </a:xfrm>
            <a:custGeom>
              <a:rect b="b" l="l" r="r" t="t"/>
              <a:pathLst>
                <a:path extrusionOk="0" h="1211283" w="3004457">
                  <a:moveTo>
                    <a:pt x="0" y="0"/>
                  </a:moveTo>
                  <a:cubicBezTo>
                    <a:pt x="1103415" y="501732"/>
                    <a:pt x="2206831" y="1003465"/>
                    <a:pt x="3004457" y="1211283"/>
                  </a:cubicBezTo>
                </a:path>
              </a:pathLst>
            </a:custGeom>
            <a:noFill/>
            <a:ln cap="flat" cmpd="sng" w="9525">
              <a:solidFill>
                <a:schemeClr val="lt1">
                  <a:alpha val="2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31" name="Google Shape;31;p28"/>
            <p:cNvSpPr/>
            <p:nvPr/>
          </p:nvSpPr>
          <p:spPr>
            <a:xfrm>
              <a:off x="-11875" y="5284519"/>
              <a:ext cx="9144000" cy="1478478"/>
            </a:xfrm>
            <a:custGeom>
              <a:rect b="b" l="l" r="r" t="t"/>
              <a:pathLst>
                <a:path extrusionOk="0" h="1478478" w="9144000">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noFill/>
            <a:ln cap="flat" cmpd="sng" w="9525">
              <a:solidFill>
                <a:schemeClr val="lt1">
                  <a:alpha val="2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32" name="Google Shape;32;p28"/>
            <p:cNvSpPr/>
            <p:nvPr/>
          </p:nvSpPr>
          <p:spPr>
            <a:xfrm>
              <a:off x="2137558" y="5132120"/>
              <a:ext cx="6982691" cy="1719942"/>
            </a:xfrm>
            <a:custGeom>
              <a:rect b="b" l="l" r="r" t="t"/>
              <a:pathLst>
                <a:path extrusionOk="0" h="1719942" w="6982691">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noFill/>
            <a:ln cap="flat" cmpd="sng" w="9525">
              <a:solidFill>
                <a:schemeClr val="lt1">
                  <a:alpha val="2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33" name="Google Shape;33;p28"/>
            <p:cNvSpPr/>
            <p:nvPr/>
          </p:nvSpPr>
          <p:spPr>
            <a:xfrm rot="1800000">
              <a:off x="2996165" y="2859252"/>
              <a:ext cx="1601400" cy="1388236"/>
            </a:xfrm>
            <a:prstGeom prst="hexagon">
              <a:avLst>
                <a:gd fmla="val 28544" name="adj"/>
                <a:gd fmla="val 115470" name="vf"/>
              </a:avLst>
            </a:prstGeom>
            <a:solidFill>
              <a:schemeClr val="lt1">
                <a:alpha val="9411"/>
              </a:schemeClr>
            </a:solidFill>
            <a:ln cap="flat" cmpd="sng" w="12700">
              <a:solidFill>
                <a:schemeClr val="lt1">
                  <a:alpha val="11372"/>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34" name="Google Shape;34;p28"/>
            <p:cNvSpPr/>
            <p:nvPr/>
          </p:nvSpPr>
          <p:spPr>
            <a:xfrm rot="1800000">
              <a:off x="3720065" y="4126078"/>
              <a:ext cx="1601400" cy="1388236"/>
            </a:xfrm>
            <a:prstGeom prst="hexagon">
              <a:avLst>
                <a:gd fmla="val 28544" name="adj"/>
                <a:gd fmla="val 115470" name="vf"/>
              </a:avLst>
            </a:prstGeom>
            <a:solidFill>
              <a:schemeClr val="lt1">
                <a:alpha val="0"/>
              </a:schemeClr>
            </a:solidFill>
            <a:ln cap="flat" cmpd="sng" w="12700">
              <a:solidFill>
                <a:schemeClr val="lt1">
                  <a:alpha val="11372"/>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35" name="Google Shape;35;p28"/>
            <p:cNvSpPr/>
            <p:nvPr/>
          </p:nvSpPr>
          <p:spPr>
            <a:xfrm rot="1800000">
              <a:off x="3729591" y="1592427"/>
              <a:ext cx="1601400" cy="1388236"/>
            </a:xfrm>
            <a:prstGeom prst="hexagon">
              <a:avLst>
                <a:gd fmla="val 28544" name="adj"/>
                <a:gd fmla="val 115470" name="vf"/>
              </a:avLst>
            </a:prstGeom>
            <a:solidFill>
              <a:schemeClr val="lt1">
                <a:alpha val="6274"/>
              </a:schemeClr>
            </a:solidFill>
            <a:ln cap="flat" cmpd="sng" w="12700">
              <a:solidFill>
                <a:schemeClr val="lt1">
                  <a:alpha val="745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36" name="Google Shape;36;p28"/>
            <p:cNvSpPr/>
            <p:nvPr/>
          </p:nvSpPr>
          <p:spPr>
            <a:xfrm rot="1800000">
              <a:off x="2977115" y="325603"/>
              <a:ext cx="1601400" cy="1388236"/>
            </a:xfrm>
            <a:prstGeom prst="hexagon">
              <a:avLst>
                <a:gd fmla="val 28544" name="adj"/>
                <a:gd fmla="val 115470" name="vf"/>
              </a:avLst>
            </a:prstGeom>
            <a:solidFill>
              <a:schemeClr val="lt1">
                <a:alpha val="3529"/>
              </a:schemeClr>
            </a:solidFill>
            <a:ln cap="flat" cmpd="sng" w="12700">
              <a:solidFill>
                <a:schemeClr val="lt1">
                  <a:alpha val="745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37" name="Google Shape;37;p28"/>
            <p:cNvSpPr/>
            <p:nvPr/>
          </p:nvSpPr>
          <p:spPr>
            <a:xfrm rot="1800000">
              <a:off x="4463014" y="5383378"/>
              <a:ext cx="1601400" cy="1388236"/>
            </a:xfrm>
            <a:prstGeom prst="hexagon">
              <a:avLst>
                <a:gd fmla="val 28544" name="adj"/>
                <a:gd fmla="val 115470" name="vf"/>
              </a:avLst>
            </a:prstGeom>
            <a:solidFill>
              <a:schemeClr val="lt1">
                <a:alpha val="5490"/>
              </a:schemeClr>
            </a:solidFill>
            <a:ln cap="flat" cmpd="sng" w="12700">
              <a:solidFill>
                <a:schemeClr val="lt1">
                  <a:alpha val="11372"/>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38" name="Google Shape;38;p28"/>
            <p:cNvSpPr/>
            <p:nvPr/>
          </p:nvSpPr>
          <p:spPr>
            <a:xfrm rot="1800000">
              <a:off x="-382404" y="4201528"/>
              <a:ext cx="1261499" cy="1388236"/>
            </a:xfrm>
            <a:custGeom>
              <a:rect b="b" l="l" r="r" t="t"/>
              <a:pathLst>
                <a:path extrusionOk="0" h="1388236" w="1261499">
                  <a:moveTo>
                    <a:pt x="0" y="105098"/>
                  </a:moveTo>
                  <a:lnTo>
                    <a:pt x="56357" y="0"/>
                  </a:lnTo>
                  <a:lnTo>
                    <a:pt x="865241" y="0"/>
                  </a:lnTo>
                  <a:lnTo>
                    <a:pt x="1261499" y="694118"/>
                  </a:lnTo>
                  <a:lnTo>
                    <a:pt x="865241" y="1388236"/>
                  </a:lnTo>
                  <a:lnTo>
                    <a:pt x="744578" y="1387893"/>
                  </a:lnTo>
                  <a:lnTo>
                    <a:pt x="0" y="105098"/>
                  </a:lnTo>
                  <a:close/>
                </a:path>
              </a:pathLst>
            </a:custGeom>
            <a:solidFill>
              <a:schemeClr val="lt1">
                <a:alpha val="9411"/>
              </a:schemeClr>
            </a:solidFill>
            <a:ln cap="flat" cmpd="sng" w="12700">
              <a:solidFill>
                <a:schemeClr val="lt1">
                  <a:alpha val="11372"/>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39" name="Google Shape;39;p28"/>
            <p:cNvSpPr/>
            <p:nvPr/>
          </p:nvSpPr>
          <p:spPr>
            <a:xfrm rot="1800000">
              <a:off x="24365" y="5402429"/>
              <a:ext cx="1601400" cy="1388236"/>
            </a:xfrm>
            <a:prstGeom prst="hexagon">
              <a:avLst>
                <a:gd fmla="val 28544" name="adj"/>
                <a:gd fmla="val 115470" name="vf"/>
              </a:avLst>
            </a:prstGeom>
            <a:solidFill>
              <a:schemeClr val="lt1">
                <a:alpha val="0"/>
              </a:schemeClr>
            </a:solidFill>
            <a:ln cap="flat" cmpd="sng" w="12700">
              <a:solidFill>
                <a:schemeClr val="lt1">
                  <a:alpha val="11372"/>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40" name="Google Shape;40;p28"/>
            <p:cNvSpPr/>
            <p:nvPr/>
          </p:nvSpPr>
          <p:spPr>
            <a:xfrm rot="1800000">
              <a:off x="52941" y="2849728"/>
              <a:ext cx="1601400" cy="1388236"/>
            </a:xfrm>
            <a:prstGeom prst="hexagon">
              <a:avLst>
                <a:gd fmla="val 28544" name="adj"/>
                <a:gd fmla="val 115470" name="vf"/>
              </a:avLst>
            </a:prstGeom>
            <a:solidFill>
              <a:schemeClr val="lt1">
                <a:alpha val="6274"/>
              </a:schemeClr>
            </a:solidFill>
            <a:ln cap="flat" cmpd="sng" w="12700">
              <a:solidFill>
                <a:schemeClr val="lt1">
                  <a:alpha val="745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41" name="Google Shape;41;p28"/>
            <p:cNvSpPr/>
            <p:nvPr/>
          </p:nvSpPr>
          <p:spPr>
            <a:xfrm rot="1800000">
              <a:off x="776840" y="4126077"/>
              <a:ext cx="1601400" cy="1388236"/>
            </a:xfrm>
            <a:prstGeom prst="hexagon">
              <a:avLst>
                <a:gd fmla="val 28544" name="adj"/>
                <a:gd fmla="val 115470" name="vf"/>
              </a:avLst>
            </a:prstGeom>
            <a:solidFill>
              <a:schemeClr val="lt1">
                <a:alpha val="0"/>
              </a:schemeClr>
            </a:solidFill>
            <a:ln cap="flat" cmpd="sng" w="12700">
              <a:solidFill>
                <a:schemeClr val="lt1">
                  <a:alpha val="11372"/>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42" name="Google Shape;42;p28"/>
            <p:cNvSpPr/>
            <p:nvPr/>
          </p:nvSpPr>
          <p:spPr>
            <a:xfrm rot="1800000">
              <a:off x="1510265" y="5411953"/>
              <a:ext cx="1601400" cy="1388236"/>
            </a:xfrm>
            <a:prstGeom prst="hexagon">
              <a:avLst>
                <a:gd fmla="val 28544" name="adj"/>
                <a:gd fmla="val 115470" name="vf"/>
              </a:avLst>
            </a:prstGeom>
            <a:solidFill>
              <a:schemeClr val="lt1">
                <a:alpha val="0"/>
              </a:schemeClr>
            </a:solidFill>
            <a:ln cap="flat" cmpd="sng" w="12700">
              <a:solidFill>
                <a:schemeClr val="lt1">
                  <a:alpha val="11372"/>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43" name="Google Shape;43;p28"/>
            <p:cNvSpPr/>
            <p:nvPr/>
          </p:nvSpPr>
          <p:spPr>
            <a:xfrm rot="1800000">
              <a:off x="1529316" y="2859252"/>
              <a:ext cx="1601400" cy="1388236"/>
            </a:xfrm>
            <a:prstGeom prst="hexagon">
              <a:avLst>
                <a:gd fmla="val 28544" name="adj"/>
                <a:gd fmla="val 115470" name="vf"/>
              </a:avLst>
            </a:prstGeom>
            <a:solidFill>
              <a:schemeClr val="lt1">
                <a:alpha val="6274"/>
              </a:schemeClr>
            </a:solidFill>
            <a:ln cap="flat" cmpd="sng" w="12700">
              <a:solidFill>
                <a:schemeClr val="lt1">
                  <a:alpha val="745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44" name="Google Shape;44;p28"/>
            <p:cNvSpPr/>
            <p:nvPr/>
          </p:nvSpPr>
          <p:spPr>
            <a:xfrm rot="1800000">
              <a:off x="795890" y="1563853"/>
              <a:ext cx="1601400" cy="1388236"/>
            </a:xfrm>
            <a:prstGeom prst="hexagon">
              <a:avLst>
                <a:gd fmla="val 28544" name="adj"/>
                <a:gd fmla="val 115470" name="vf"/>
              </a:avLst>
            </a:prstGeom>
            <a:solidFill>
              <a:schemeClr val="lt1">
                <a:alpha val="0"/>
              </a:schemeClr>
            </a:solidFill>
            <a:ln cap="flat" cmpd="sng" w="12700">
              <a:solidFill>
                <a:schemeClr val="lt1">
                  <a:alpha val="11372"/>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45" name="Google Shape;45;p28"/>
            <p:cNvSpPr/>
            <p:nvPr/>
          </p:nvSpPr>
          <p:spPr>
            <a:xfrm rot="1800000">
              <a:off x="6806166" y="4145128"/>
              <a:ext cx="1601400" cy="1388236"/>
            </a:xfrm>
            <a:prstGeom prst="hexagon">
              <a:avLst>
                <a:gd fmla="val 28544" name="adj"/>
                <a:gd fmla="val 115470" name="vf"/>
              </a:avLst>
            </a:prstGeom>
            <a:solidFill>
              <a:schemeClr val="lt1">
                <a:alpha val="9411"/>
              </a:schemeClr>
            </a:solidFill>
            <a:ln cap="flat" cmpd="sng" w="12700">
              <a:solidFill>
                <a:schemeClr val="lt1">
                  <a:alpha val="11372"/>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46" name="Google Shape;46;p28"/>
            <p:cNvSpPr/>
            <p:nvPr/>
          </p:nvSpPr>
          <p:spPr>
            <a:xfrm rot="1800000">
              <a:off x="7549116" y="5421479"/>
              <a:ext cx="1601400" cy="1388236"/>
            </a:xfrm>
            <a:prstGeom prst="hexagon">
              <a:avLst>
                <a:gd fmla="val 28544" name="adj"/>
                <a:gd fmla="val 115470" name="vf"/>
              </a:avLst>
            </a:prstGeom>
            <a:solidFill>
              <a:schemeClr val="lt1">
                <a:alpha val="0"/>
              </a:schemeClr>
            </a:solidFill>
            <a:ln cap="flat" cmpd="sng" w="12700">
              <a:solidFill>
                <a:schemeClr val="lt1">
                  <a:alpha val="11372"/>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47" name="Google Shape;47;p28"/>
            <p:cNvSpPr/>
            <p:nvPr/>
          </p:nvSpPr>
          <p:spPr>
            <a:xfrm rot="1800000">
              <a:off x="7549117" y="2868778"/>
              <a:ext cx="1601400" cy="1388236"/>
            </a:xfrm>
            <a:prstGeom prst="hexagon">
              <a:avLst>
                <a:gd fmla="val 28544" name="adj"/>
                <a:gd fmla="val 115470" name="vf"/>
              </a:avLst>
            </a:prstGeom>
            <a:solidFill>
              <a:schemeClr val="lt1">
                <a:alpha val="6274"/>
              </a:schemeClr>
            </a:solidFill>
            <a:ln cap="flat" cmpd="sng" w="12700">
              <a:solidFill>
                <a:schemeClr val="lt1">
                  <a:alpha val="745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48" name="Google Shape;48;p28"/>
            <p:cNvSpPr/>
            <p:nvPr/>
          </p:nvSpPr>
          <p:spPr>
            <a:xfrm rot="1800000">
              <a:off x="8306521" y="4055629"/>
              <a:ext cx="1243407" cy="1388236"/>
            </a:xfrm>
            <a:custGeom>
              <a:rect b="b" l="l" r="r" t="t"/>
              <a:pathLst>
                <a:path extrusionOk="0" h="1388236" w="1243407">
                  <a:moveTo>
                    <a:pt x="0" y="694118"/>
                  </a:moveTo>
                  <a:lnTo>
                    <a:pt x="396258" y="0"/>
                  </a:lnTo>
                  <a:lnTo>
                    <a:pt x="474029" y="4016"/>
                  </a:lnTo>
                  <a:lnTo>
                    <a:pt x="1243407" y="1325983"/>
                  </a:lnTo>
                  <a:lnTo>
                    <a:pt x="1205142" y="1388236"/>
                  </a:lnTo>
                  <a:lnTo>
                    <a:pt x="396258" y="1388236"/>
                  </a:lnTo>
                  <a:lnTo>
                    <a:pt x="0" y="694118"/>
                  </a:lnTo>
                  <a:close/>
                </a:path>
              </a:pathLst>
            </a:custGeom>
            <a:solidFill>
              <a:schemeClr val="lt1">
                <a:alpha val="3529"/>
              </a:schemeClr>
            </a:solidFill>
            <a:ln cap="flat" cmpd="sng" w="12700">
              <a:solidFill>
                <a:schemeClr val="lt1">
                  <a:alpha val="11372"/>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49" name="Google Shape;49;p28"/>
            <p:cNvSpPr/>
            <p:nvPr/>
          </p:nvSpPr>
          <p:spPr>
            <a:xfrm rot="1800000">
              <a:off x="8306771" y="1511524"/>
              <a:ext cx="1241871" cy="1388822"/>
            </a:xfrm>
            <a:custGeom>
              <a:rect b="b" l="l" r="r" t="t"/>
              <a:pathLst>
                <a:path extrusionOk="0" h="1388822" w="1241871">
                  <a:moveTo>
                    <a:pt x="0" y="694704"/>
                  </a:moveTo>
                  <a:lnTo>
                    <a:pt x="396258" y="586"/>
                  </a:lnTo>
                  <a:lnTo>
                    <a:pt x="482002" y="0"/>
                  </a:lnTo>
                  <a:lnTo>
                    <a:pt x="1241871" y="1323912"/>
                  </a:lnTo>
                  <a:lnTo>
                    <a:pt x="1205142" y="1388822"/>
                  </a:lnTo>
                  <a:lnTo>
                    <a:pt x="396258" y="1388822"/>
                  </a:lnTo>
                  <a:lnTo>
                    <a:pt x="0" y="694704"/>
                  </a:lnTo>
                  <a:close/>
                </a:path>
              </a:pathLst>
            </a:custGeom>
            <a:solidFill>
              <a:schemeClr val="lt1">
                <a:alpha val="0"/>
              </a:schemeClr>
            </a:solidFill>
            <a:ln cap="flat" cmpd="sng" w="12700">
              <a:solidFill>
                <a:schemeClr val="lt1">
                  <a:alpha val="11372"/>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grpSp>
      <p:sp>
        <p:nvSpPr>
          <p:cNvPr id="50" name="Google Shape;50;p28"/>
          <p:cNvSpPr/>
          <p:nvPr/>
        </p:nvSpPr>
        <p:spPr>
          <a:xfrm>
            <a:off x="457200" y="333487"/>
            <a:ext cx="8229600" cy="6185647"/>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51" name="Google Shape;51;p28"/>
          <p:cNvSpPr/>
          <p:nvPr/>
        </p:nvSpPr>
        <p:spPr>
          <a:xfrm>
            <a:off x="4561242" y="-21511"/>
            <a:ext cx="3679116" cy="699244"/>
          </a:xfrm>
          <a:prstGeom prst="rect">
            <a:avLst/>
          </a:prstGeom>
          <a:solidFill>
            <a:srgbClr val="F5F5F5"/>
          </a:solidFill>
          <a:ln cap="flat" cmpd="sng" w="15875">
            <a:solidFill>
              <a:srgbClr val="74A50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52" name="Google Shape;52;p28"/>
          <p:cNvSpPr/>
          <p:nvPr/>
        </p:nvSpPr>
        <p:spPr>
          <a:xfrm>
            <a:off x="4649096" y="-21510"/>
            <a:ext cx="3505200" cy="623938"/>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53" name="Google Shape;53;p28"/>
          <p:cNvSpPr txBox="1"/>
          <p:nvPr>
            <p:ph type="title"/>
          </p:nvPr>
        </p:nvSpPr>
        <p:spPr>
          <a:xfrm>
            <a:off x="1043490" y="1027664"/>
            <a:ext cx="7024744" cy="1143000"/>
          </a:xfrm>
          <a:prstGeom prst="rect">
            <a:avLst/>
          </a:prstGeom>
          <a:noFill/>
          <a:ln>
            <a:noFill/>
          </a:ln>
        </p:spPr>
        <p:txBody>
          <a:bodyPr anchorCtr="0" anchor="b" bIns="45700" lIns="91425" spcFirstLastPara="1" rIns="91425" wrap="square" tIns="45700">
            <a:normAutofit/>
          </a:bodyPr>
          <a:lstStyle>
            <a:lvl1pPr lvl="0" marR="0" rtl="0" algn="l">
              <a:lnSpc>
                <a:spcPct val="100000"/>
              </a:lnSpc>
              <a:spcBef>
                <a:spcPts val="0"/>
              </a:spcBef>
              <a:spcAft>
                <a:spcPts val="0"/>
              </a:spcAft>
              <a:buClr>
                <a:schemeClr val="accent1"/>
              </a:buClr>
              <a:buSzPts val="4000"/>
              <a:buFont typeface="Century Gothic"/>
              <a:buNone/>
              <a:defRPr b="0" i="0" sz="4000" u="none" cap="none" strike="noStrike">
                <a:solidFill>
                  <a:schemeClr val="accent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54" name="Google Shape;54;p28"/>
          <p:cNvSpPr txBox="1"/>
          <p:nvPr>
            <p:ph idx="1" type="body"/>
          </p:nvPr>
        </p:nvSpPr>
        <p:spPr>
          <a:xfrm>
            <a:off x="1043492" y="2323652"/>
            <a:ext cx="6777317" cy="3508977"/>
          </a:xfrm>
          <a:prstGeom prst="rect">
            <a:avLst/>
          </a:prstGeom>
          <a:noFill/>
          <a:ln>
            <a:noFill/>
          </a:ln>
        </p:spPr>
        <p:txBody>
          <a:bodyPr anchorCtr="0" anchor="t" bIns="45700" lIns="91425" spcFirstLastPara="1" rIns="91425" wrap="square" tIns="45700">
            <a:normAutofit/>
          </a:bodyPr>
          <a:lstStyle>
            <a:lvl1pPr indent="-344424" lvl="0" marL="457200" marR="0" rtl="0" algn="l">
              <a:lnSpc>
                <a:spcPct val="100000"/>
              </a:lnSpc>
              <a:spcBef>
                <a:spcPts val="480"/>
              </a:spcBef>
              <a:spcAft>
                <a:spcPts val="0"/>
              </a:spcAft>
              <a:buClr>
                <a:schemeClr val="accent1"/>
              </a:buClr>
              <a:buSzPts val="1824"/>
              <a:buFont typeface="Noto Sans Symbols"/>
              <a:buChar char="🞇"/>
              <a:defRPr b="0" i="0" sz="2400" u="none" cap="none" strike="noStrike">
                <a:solidFill>
                  <a:schemeClr val="dk2"/>
                </a:solidFill>
                <a:latin typeface="Century Gothic"/>
                <a:ea typeface="Century Gothic"/>
                <a:cs typeface="Century Gothic"/>
                <a:sym typeface="Century Gothic"/>
              </a:defRPr>
            </a:lvl1pPr>
            <a:lvl2pPr indent="-334772" lvl="1" marL="914400" marR="0" rtl="0" algn="l">
              <a:lnSpc>
                <a:spcPct val="100000"/>
              </a:lnSpc>
              <a:spcBef>
                <a:spcPts val="440"/>
              </a:spcBef>
              <a:spcAft>
                <a:spcPts val="0"/>
              </a:spcAft>
              <a:buClr>
                <a:schemeClr val="accent1"/>
              </a:buClr>
              <a:buSzPts val="1672"/>
              <a:buFont typeface="Noto Sans Symbols"/>
              <a:buChar char="🞇"/>
              <a:defRPr b="0" i="0" sz="2200" u="none" cap="none" strike="noStrike">
                <a:solidFill>
                  <a:schemeClr val="dk2"/>
                </a:solidFill>
                <a:latin typeface="Century Gothic"/>
                <a:ea typeface="Century Gothic"/>
                <a:cs typeface="Century Gothic"/>
                <a:sym typeface="Century Gothic"/>
              </a:defRPr>
            </a:lvl2pPr>
            <a:lvl3pPr indent="-325119" lvl="2" marL="1371600" marR="0" rtl="0" algn="l">
              <a:lnSpc>
                <a:spcPct val="100000"/>
              </a:lnSpc>
              <a:spcBef>
                <a:spcPts val="400"/>
              </a:spcBef>
              <a:spcAft>
                <a:spcPts val="0"/>
              </a:spcAft>
              <a:buClr>
                <a:schemeClr val="accent1"/>
              </a:buClr>
              <a:buSzPts val="1520"/>
              <a:buFont typeface="Noto Sans Symbols"/>
              <a:buChar char="🞇"/>
              <a:defRPr b="0" i="0" sz="2000" u="none" cap="none" strike="noStrike">
                <a:solidFill>
                  <a:schemeClr val="dk2"/>
                </a:solidFill>
                <a:latin typeface="Century Gothic"/>
                <a:ea typeface="Century Gothic"/>
                <a:cs typeface="Century Gothic"/>
                <a:sym typeface="Century Gothic"/>
              </a:defRPr>
            </a:lvl3pPr>
            <a:lvl4pPr indent="-315467" lvl="3" marL="1828800" marR="0" rtl="0" algn="l">
              <a:lnSpc>
                <a:spcPct val="100000"/>
              </a:lnSpc>
              <a:spcBef>
                <a:spcPts val="360"/>
              </a:spcBef>
              <a:spcAft>
                <a:spcPts val="0"/>
              </a:spcAft>
              <a:buClr>
                <a:schemeClr val="accent1"/>
              </a:buClr>
              <a:buSzPts val="1368"/>
              <a:buFont typeface="Noto Sans Symbols"/>
              <a:buChar char="🞇"/>
              <a:defRPr b="0" i="0" sz="1800" u="none" cap="none" strike="noStrike">
                <a:solidFill>
                  <a:schemeClr val="dk2"/>
                </a:solidFill>
                <a:latin typeface="Century Gothic"/>
                <a:ea typeface="Century Gothic"/>
                <a:cs typeface="Century Gothic"/>
                <a:sym typeface="Century Gothic"/>
              </a:defRPr>
            </a:lvl4pPr>
            <a:lvl5pPr indent="-305816" lvl="4" marL="2286000" marR="0" rtl="0" algn="l">
              <a:lnSpc>
                <a:spcPct val="100000"/>
              </a:lnSpc>
              <a:spcBef>
                <a:spcPts val="320"/>
              </a:spcBef>
              <a:spcAft>
                <a:spcPts val="0"/>
              </a:spcAft>
              <a:buClr>
                <a:schemeClr val="accent1"/>
              </a:buClr>
              <a:buSzPts val="1216"/>
              <a:buFont typeface="Noto Sans Symbols"/>
              <a:buChar char="🞇"/>
              <a:defRPr b="0" i="0" sz="1600" u="none" cap="none" strike="noStrike">
                <a:solidFill>
                  <a:schemeClr val="dk2"/>
                </a:solidFill>
                <a:latin typeface="Century Gothic"/>
                <a:ea typeface="Century Gothic"/>
                <a:cs typeface="Century Gothic"/>
                <a:sym typeface="Century Gothic"/>
              </a:defRPr>
            </a:lvl5pPr>
            <a:lvl6pPr indent="-296164" lvl="5" marL="2743200" marR="0" rtl="0" algn="l">
              <a:lnSpc>
                <a:spcPct val="100000"/>
              </a:lnSpc>
              <a:spcBef>
                <a:spcPts val="280"/>
              </a:spcBef>
              <a:spcAft>
                <a:spcPts val="0"/>
              </a:spcAft>
              <a:buClr>
                <a:schemeClr val="accent1"/>
              </a:buClr>
              <a:buSzPts val="1064"/>
              <a:buFont typeface="Noto Sans Symbols"/>
              <a:buChar char="🞇"/>
              <a:defRPr b="0" i="0" sz="1400" u="none" cap="none" strike="noStrike">
                <a:solidFill>
                  <a:schemeClr val="dk2"/>
                </a:solidFill>
                <a:latin typeface="Century Gothic"/>
                <a:ea typeface="Century Gothic"/>
                <a:cs typeface="Century Gothic"/>
                <a:sym typeface="Century Gothic"/>
              </a:defRPr>
            </a:lvl6pPr>
            <a:lvl7pPr indent="-296164" lvl="6" marL="3200400" marR="0" rtl="0" algn="l">
              <a:lnSpc>
                <a:spcPct val="100000"/>
              </a:lnSpc>
              <a:spcBef>
                <a:spcPts val="280"/>
              </a:spcBef>
              <a:spcAft>
                <a:spcPts val="0"/>
              </a:spcAft>
              <a:buClr>
                <a:schemeClr val="accent1"/>
              </a:buClr>
              <a:buSzPts val="1064"/>
              <a:buFont typeface="Noto Sans Symbols"/>
              <a:buChar char="🞇"/>
              <a:defRPr b="0" i="0" sz="1400" u="none" cap="none" strike="noStrike">
                <a:solidFill>
                  <a:schemeClr val="dk2"/>
                </a:solidFill>
                <a:latin typeface="Century Gothic"/>
                <a:ea typeface="Century Gothic"/>
                <a:cs typeface="Century Gothic"/>
                <a:sym typeface="Century Gothic"/>
              </a:defRPr>
            </a:lvl7pPr>
            <a:lvl8pPr indent="-296164" lvl="7" marL="3657600" marR="0" rtl="0" algn="l">
              <a:lnSpc>
                <a:spcPct val="100000"/>
              </a:lnSpc>
              <a:spcBef>
                <a:spcPts val="280"/>
              </a:spcBef>
              <a:spcAft>
                <a:spcPts val="0"/>
              </a:spcAft>
              <a:buClr>
                <a:schemeClr val="accent1"/>
              </a:buClr>
              <a:buSzPts val="1064"/>
              <a:buFont typeface="Noto Sans Symbols"/>
              <a:buChar char="🞇"/>
              <a:defRPr b="0" i="0" sz="1400" u="none" cap="none" strike="noStrike">
                <a:solidFill>
                  <a:schemeClr val="dk2"/>
                </a:solidFill>
                <a:latin typeface="Century Gothic"/>
                <a:ea typeface="Century Gothic"/>
                <a:cs typeface="Century Gothic"/>
                <a:sym typeface="Century Gothic"/>
              </a:defRPr>
            </a:lvl8pPr>
            <a:lvl9pPr indent="-296164" lvl="8" marL="4114800" marR="0" rtl="0" algn="l">
              <a:lnSpc>
                <a:spcPct val="100000"/>
              </a:lnSpc>
              <a:spcBef>
                <a:spcPts val="280"/>
              </a:spcBef>
              <a:spcAft>
                <a:spcPts val="0"/>
              </a:spcAft>
              <a:buClr>
                <a:schemeClr val="accent1"/>
              </a:buClr>
              <a:buSzPts val="1064"/>
              <a:buFont typeface="Noto Sans Symbols"/>
              <a:buChar char="🞇"/>
              <a:defRPr b="0" i="0" sz="1400" u="none" cap="none" strike="noStrike">
                <a:solidFill>
                  <a:schemeClr val="dk2"/>
                </a:solidFill>
                <a:latin typeface="Century Gothic"/>
                <a:ea typeface="Century Gothic"/>
                <a:cs typeface="Century Gothic"/>
                <a:sym typeface="Century Gothic"/>
              </a:defRPr>
            </a:lvl9pPr>
          </a:lstStyle>
          <a:p/>
        </p:txBody>
      </p:sp>
      <p:sp>
        <p:nvSpPr>
          <p:cNvPr id="55" name="Google Shape;55;p28"/>
          <p:cNvSpPr txBox="1"/>
          <p:nvPr>
            <p:ph idx="10" type="dt"/>
          </p:nvPr>
        </p:nvSpPr>
        <p:spPr>
          <a:xfrm>
            <a:off x="5997388" y="224492"/>
            <a:ext cx="2133600"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rgbClr val="FEFEFE"/>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56" name="Google Shape;56;p28"/>
          <p:cNvSpPr txBox="1"/>
          <p:nvPr>
            <p:ph idx="11" type="ftr"/>
          </p:nvPr>
        </p:nvSpPr>
        <p:spPr>
          <a:xfrm>
            <a:off x="4641448" y="5852160"/>
            <a:ext cx="3502152"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accent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57" name="Google Shape;57;p28"/>
          <p:cNvSpPr txBox="1"/>
          <p:nvPr>
            <p:ph idx="12" type="sldNum"/>
          </p:nvPr>
        </p:nvSpPr>
        <p:spPr>
          <a:xfrm>
            <a:off x="4649096" y="224491"/>
            <a:ext cx="1332156" cy="365125"/>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200"/>
              <a:buFont typeface="Arial"/>
              <a:buNone/>
              <a:defRPr b="0" i="0" sz="1200" u="none" cap="none" strike="noStrike">
                <a:solidFill>
                  <a:srgbClr val="FEFEFE"/>
                </a:solidFill>
                <a:latin typeface="Century Gothic"/>
                <a:ea typeface="Century Gothic"/>
                <a:cs typeface="Century Gothic"/>
                <a:sym typeface="Century Gothic"/>
              </a:defRPr>
            </a:lvl1pPr>
            <a:lvl2pPr indent="0" lvl="1" marL="0" marR="0" rtl="0" algn="l">
              <a:lnSpc>
                <a:spcPct val="100000"/>
              </a:lnSpc>
              <a:spcBef>
                <a:spcPts val="0"/>
              </a:spcBef>
              <a:spcAft>
                <a:spcPts val="0"/>
              </a:spcAft>
              <a:buClr>
                <a:srgbClr val="000000"/>
              </a:buClr>
              <a:buSzPts val="1200"/>
              <a:buFont typeface="Arial"/>
              <a:buNone/>
              <a:defRPr b="0" i="0" sz="1200" u="none" cap="none" strike="noStrike">
                <a:solidFill>
                  <a:srgbClr val="FEFEFE"/>
                </a:solidFill>
                <a:latin typeface="Century Gothic"/>
                <a:ea typeface="Century Gothic"/>
                <a:cs typeface="Century Gothic"/>
                <a:sym typeface="Century Gothic"/>
              </a:defRPr>
            </a:lvl2pPr>
            <a:lvl3pPr indent="0" lvl="2" marL="0" marR="0" rtl="0" algn="l">
              <a:lnSpc>
                <a:spcPct val="100000"/>
              </a:lnSpc>
              <a:spcBef>
                <a:spcPts val="0"/>
              </a:spcBef>
              <a:spcAft>
                <a:spcPts val="0"/>
              </a:spcAft>
              <a:buClr>
                <a:srgbClr val="000000"/>
              </a:buClr>
              <a:buSzPts val="1200"/>
              <a:buFont typeface="Arial"/>
              <a:buNone/>
              <a:defRPr b="0" i="0" sz="1200" u="none" cap="none" strike="noStrike">
                <a:solidFill>
                  <a:srgbClr val="FEFEFE"/>
                </a:solidFill>
                <a:latin typeface="Century Gothic"/>
                <a:ea typeface="Century Gothic"/>
                <a:cs typeface="Century Gothic"/>
                <a:sym typeface="Century Gothic"/>
              </a:defRPr>
            </a:lvl3pPr>
            <a:lvl4pPr indent="0" lvl="3" marL="0" marR="0" rtl="0" algn="l">
              <a:lnSpc>
                <a:spcPct val="100000"/>
              </a:lnSpc>
              <a:spcBef>
                <a:spcPts val="0"/>
              </a:spcBef>
              <a:spcAft>
                <a:spcPts val="0"/>
              </a:spcAft>
              <a:buClr>
                <a:srgbClr val="000000"/>
              </a:buClr>
              <a:buSzPts val="1200"/>
              <a:buFont typeface="Arial"/>
              <a:buNone/>
              <a:defRPr b="0" i="0" sz="1200" u="none" cap="none" strike="noStrike">
                <a:solidFill>
                  <a:srgbClr val="FEFEFE"/>
                </a:solidFill>
                <a:latin typeface="Century Gothic"/>
                <a:ea typeface="Century Gothic"/>
                <a:cs typeface="Century Gothic"/>
                <a:sym typeface="Century Gothic"/>
              </a:defRPr>
            </a:lvl4pPr>
            <a:lvl5pPr indent="0" lvl="4" marL="0" marR="0" rtl="0" algn="l">
              <a:lnSpc>
                <a:spcPct val="100000"/>
              </a:lnSpc>
              <a:spcBef>
                <a:spcPts val="0"/>
              </a:spcBef>
              <a:spcAft>
                <a:spcPts val="0"/>
              </a:spcAft>
              <a:buClr>
                <a:srgbClr val="000000"/>
              </a:buClr>
              <a:buSzPts val="1200"/>
              <a:buFont typeface="Arial"/>
              <a:buNone/>
              <a:defRPr b="0" i="0" sz="1200" u="none" cap="none" strike="noStrike">
                <a:solidFill>
                  <a:srgbClr val="FEFEFE"/>
                </a:solidFill>
                <a:latin typeface="Century Gothic"/>
                <a:ea typeface="Century Gothic"/>
                <a:cs typeface="Century Gothic"/>
                <a:sym typeface="Century Gothic"/>
              </a:defRPr>
            </a:lvl5pPr>
            <a:lvl6pPr indent="0" lvl="5" marL="0" marR="0" rtl="0" algn="l">
              <a:lnSpc>
                <a:spcPct val="100000"/>
              </a:lnSpc>
              <a:spcBef>
                <a:spcPts val="0"/>
              </a:spcBef>
              <a:spcAft>
                <a:spcPts val="0"/>
              </a:spcAft>
              <a:buClr>
                <a:srgbClr val="000000"/>
              </a:buClr>
              <a:buSzPts val="1200"/>
              <a:buFont typeface="Arial"/>
              <a:buNone/>
              <a:defRPr b="0" i="0" sz="1200" u="none" cap="none" strike="noStrike">
                <a:solidFill>
                  <a:srgbClr val="FEFEFE"/>
                </a:solidFill>
                <a:latin typeface="Century Gothic"/>
                <a:ea typeface="Century Gothic"/>
                <a:cs typeface="Century Gothic"/>
                <a:sym typeface="Century Gothic"/>
              </a:defRPr>
            </a:lvl6pPr>
            <a:lvl7pPr indent="0" lvl="6" marL="0" marR="0" rtl="0" algn="l">
              <a:lnSpc>
                <a:spcPct val="100000"/>
              </a:lnSpc>
              <a:spcBef>
                <a:spcPts val="0"/>
              </a:spcBef>
              <a:spcAft>
                <a:spcPts val="0"/>
              </a:spcAft>
              <a:buClr>
                <a:srgbClr val="000000"/>
              </a:buClr>
              <a:buSzPts val="1200"/>
              <a:buFont typeface="Arial"/>
              <a:buNone/>
              <a:defRPr b="0" i="0" sz="1200" u="none" cap="none" strike="noStrike">
                <a:solidFill>
                  <a:srgbClr val="FEFEFE"/>
                </a:solidFill>
                <a:latin typeface="Century Gothic"/>
                <a:ea typeface="Century Gothic"/>
                <a:cs typeface="Century Gothic"/>
                <a:sym typeface="Century Gothic"/>
              </a:defRPr>
            </a:lvl7pPr>
            <a:lvl8pPr indent="0" lvl="7" marL="0" marR="0" rtl="0" algn="l">
              <a:lnSpc>
                <a:spcPct val="100000"/>
              </a:lnSpc>
              <a:spcBef>
                <a:spcPts val="0"/>
              </a:spcBef>
              <a:spcAft>
                <a:spcPts val="0"/>
              </a:spcAft>
              <a:buClr>
                <a:srgbClr val="000000"/>
              </a:buClr>
              <a:buSzPts val="1200"/>
              <a:buFont typeface="Arial"/>
              <a:buNone/>
              <a:defRPr b="0" i="0" sz="1200" u="none" cap="none" strike="noStrike">
                <a:solidFill>
                  <a:srgbClr val="FEFEFE"/>
                </a:solidFill>
                <a:latin typeface="Century Gothic"/>
                <a:ea typeface="Century Gothic"/>
                <a:cs typeface="Century Gothic"/>
                <a:sym typeface="Century Gothic"/>
              </a:defRPr>
            </a:lvl8pPr>
            <a:lvl9pPr indent="0" lvl="8" marL="0" marR="0" rtl="0" algn="l">
              <a:lnSpc>
                <a:spcPct val="100000"/>
              </a:lnSpc>
              <a:spcBef>
                <a:spcPts val="0"/>
              </a:spcBef>
              <a:spcAft>
                <a:spcPts val="0"/>
              </a:spcAft>
              <a:buClr>
                <a:srgbClr val="000000"/>
              </a:buClr>
              <a:buSzPts val="1200"/>
              <a:buFont typeface="Arial"/>
              <a:buNone/>
              <a:defRPr b="0" i="0" sz="1200" u="none" cap="none" strike="noStrike">
                <a:solidFill>
                  <a:srgbClr val="FEFEFE"/>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3.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8.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4.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1.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3.png"/><Relationship Id="rId4" Type="http://schemas.openxmlformats.org/officeDocument/2006/relationships/image" Target="../media/image25.png"/><Relationship Id="rId5" Type="http://schemas.openxmlformats.org/officeDocument/2006/relationships/image" Target="../media/image2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33.png"/><Relationship Id="rId4" Type="http://schemas.openxmlformats.org/officeDocument/2006/relationships/image" Target="../media/image30.png"/><Relationship Id="rId5" Type="http://schemas.openxmlformats.org/officeDocument/2006/relationships/image" Target="../media/image2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3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34.pn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3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3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hyperlink" Target="mailto:pcifarelli@PS121Q.com" TargetMode="External"/><Relationship Id="rId4" Type="http://schemas.openxmlformats.org/officeDocument/2006/relationships/hyperlink" Target="mailto:jlizza@schools.nyc.gov" TargetMode="External"/><Relationship Id="rId5" Type="http://schemas.openxmlformats.org/officeDocument/2006/relationships/hyperlink" Target="mailto:achaplin@PS121Q.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embed.vidyard.com/share/H-98EaE1V1GC9YVboBuzCg" TargetMode="Externa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www.nysed.gov/common/nysed/files/parentbrochurenextgen.pdf" TargetMode="External"/><Relationship Id="rId4" Type="http://schemas.openxmlformats.org/officeDocument/2006/relationships/image" Target="../media/image17.jpg"/><Relationship Id="rId5"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1"/>
          <p:cNvSpPr txBox="1"/>
          <p:nvPr>
            <p:ph idx="4294967295" type="title"/>
          </p:nvPr>
        </p:nvSpPr>
        <p:spPr>
          <a:xfrm>
            <a:off x="762000" y="4114800"/>
            <a:ext cx="3124200" cy="1326000"/>
          </a:xfrm>
          <a:prstGeom prst="rect">
            <a:avLst/>
          </a:prstGeom>
          <a:noFill/>
          <a:ln>
            <a:noFill/>
          </a:ln>
        </p:spPr>
        <p:txBody>
          <a:bodyPr anchorCtr="0" anchor="b" bIns="46800" lIns="90000" spcFirstLastPara="1" rIns="90000" wrap="square" tIns="46800">
            <a:spAutoFit/>
          </a:bodyPr>
          <a:lstStyle/>
          <a:p>
            <a:pPr indent="0" lvl="0" marL="0" marR="0" rtl="0" algn="l">
              <a:lnSpc>
                <a:spcPct val="100000"/>
              </a:lnSpc>
              <a:spcBef>
                <a:spcPts val="0"/>
              </a:spcBef>
              <a:spcAft>
                <a:spcPts val="0"/>
              </a:spcAft>
              <a:buClr>
                <a:srgbClr val="000000"/>
              </a:buClr>
              <a:buSzPts val="4000"/>
              <a:buFont typeface="Times New Roman"/>
              <a:buNone/>
            </a:pPr>
            <a:r>
              <a:rPr b="0" i="0" lang="en-US" sz="4000" u="none" cap="none" strike="noStrike">
                <a:solidFill>
                  <a:schemeClr val="accent1"/>
                </a:solidFill>
                <a:latin typeface="Century Gothic"/>
                <a:ea typeface="Century Gothic"/>
                <a:cs typeface="Century Gothic"/>
                <a:sym typeface="Century Gothic"/>
              </a:rPr>
              <a:t>PS 121 – </a:t>
            </a:r>
            <a:br>
              <a:rPr b="0" i="0" lang="en-US" sz="4000" u="none" cap="none" strike="noStrike">
                <a:solidFill>
                  <a:schemeClr val="accent1"/>
                </a:solidFill>
                <a:latin typeface="Century Gothic"/>
                <a:ea typeface="Century Gothic"/>
                <a:cs typeface="Century Gothic"/>
                <a:sym typeface="Century Gothic"/>
              </a:rPr>
            </a:br>
            <a:r>
              <a:rPr b="0" i="0" lang="en-US" sz="4000" u="none" cap="none" strike="noStrike">
                <a:solidFill>
                  <a:schemeClr val="accent1"/>
                </a:solidFill>
                <a:latin typeface="Century Gothic"/>
                <a:ea typeface="Century Gothic"/>
                <a:cs typeface="Century Gothic"/>
                <a:sym typeface="Century Gothic"/>
              </a:rPr>
              <a:t>Fifth Grade</a:t>
            </a:r>
            <a:endParaRPr/>
          </a:p>
        </p:txBody>
      </p:sp>
      <p:sp>
        <p:nvSpPr>
          <p:cNvPr id="263" name="Google Shape;263;p1"/>
          <p:cNvSpPr/>
          <p:nvPr/>
        </p:nvSpPr>
        <p:spPr>
          <a:xfrm>
            <a:off x="914400" y="533520"/>
            <a:ext cx="7467479" cy="274319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64" name="Google Shape;264;p1"/>
          <p:cNvPicPr preferRelativeResize="0"/>
          <p:nvPr/>
        </p:nvPicPr>
        <p:blipFill rotWithShape="1">
          <a:blip r:embed="rId3">
            <a:alphaModFix/>
          </a:blip>
          <a:srcRect b="0" l="0" r="0" t="0"/>
          <a:stretch/>
        </p:blipFill>
        <p:spPr>
          <a:xfrm>
            <a:off x="4038479" y="3429000"/>
            <a:ext cx="4343400" cy="2735280"/>
          </a:xfrm>
          <a:prstGeom prst="rect">
            <a:avLst/>
          </a:prstGeom>
          <a:noFill/>
          <a:ln>
            <a:noFill/>
          </a:ln>
        </p:spPr>
      </p:pic>
      <p:sp>
        <p:nvSpPr>
          <p:cNvPr id="265" name="Google Shape;265;p1"/>
          <p:cNvSpPr/>
          <p:nvPr/>
        </p:nvSpPr>
        <p:spPr>
          <a:xfrm>
            <a:off x="533400" y="838200"/>
            <a:ext cx="8077199" cy="255454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0"/>
              <a:buFont typeface="Arial"/>
              <a:buNone/>
            </a:pPr>
            <a:r>
              <a:t/>
            </a:r>
            <a:endParaRPr b="0" i="0" sz="1400" u="none" cap="none" strike="noStrike">
              <a:solidFill>
                <a:srgbClr val="000000"/>
              </a:solidFill>
              <a:latin typeface="Arial"/>
              <a:ea typeface="Arial"/>
              <a:cs typeface="Arial"/>
              <a:sym typeface="Arial"/>
            </a:endParaRPr>
          </a:p>
        </p:txBody>
      </p:sp>
      <p:sp>
        <p:nvSpPr>
          <p:cNvPr id="266" name="Google Shape;266;p1"/>
          <p:cNvSpPr/>
          <p:nvPr/>
        </p:nvSpPr>
        <p:spPr>
          <a:xfrm>
            <a:off x="762000" y="533400"/>
            <a:ext cx="7620000" cy="2895600"/>
          </a:xfrm>
          <a:prstGeom prst="rect">
            <a:avLst/>
          </a:prstGeom>
        </p:spPr>
        <p:txBody>
          <a:bodyPr>
            <a:prstTxWarp prst="textPlain"/>
          </a:bodyPr>
          <a:lstStyle/>
          <a:p>
            <a:pPr lvl="0" algn="l"/>
            <a:r>
              <a:rPr b="0" i="0">
                <a:ln cap="flat" cmpd="sng" w="12600">
                  <a:solidFill>
                    <a:srgbClr val="000099"/>
                  </a:solidFill>
                  <a:prstDash val="solid"/>
                  <a:miter lim="800000"/>
                  <a:headEnd len="sm" w="sm" type="none"/>
                  <a:tailEnd len="sm" w="sm" type="none"/>
                </a:ln>
                <a:solidFill>
                  <a:srgbClr val="33CCFF"/>
                </a:solidFill>
                <a:latin typeface="Times New Roman"/>
              </a:rPr>
              <a:t> </a:t>
            </a:r>
          </a:p>
        </p:txBody>
      </p:sp>
      <p:pic>
        <p:nvPicPr>
          <p:cNvPr id="267" name="Google Shape;267;p1"/>
          <p:cNvPicPr preferRelativeResize="0"/>
          <p:nvPr/>
        </p:nvPicPr>
        <p:blipFill>
          <a:blip r:embed="rId4">
            <a:alphaModFix/>
          </a:blip>
          <a:stretch>
            <a:fillRect/>
          </a:stretch>
        </p:blipFill>
        <p:spPr>
          <a:xfrm>
            <a:off x="658950" y="765575"/>
            <a:ext cx="7467475" cy="2702737"/>
          </a:xfrm>
          <a:prstGeom prst="rect">
            <a:avLst/>
          </a:prstGeom>
          <a:noFill/>
          <a:ln>
            <a:noFill/>
          </a:ln>
        </p:spPr>
      </p:pic>
      <p:pic>
        <p:nvPicPr>
          <p:cNvPr id="268" name="Google Shape;268;p1"/>
          <p:cNvPicPr preferRelativeResize="0"/>
          <p:nvPr/>
        </p:nvPicPr>
        <p:blipFill>
          <a:blip r:embed="rId5">
            <a:alphaModFix/>
          </a:blip>
          <a:stretch>
            <a:fillRect/>
          </a:stretch>
        </p:blipFill>
        <p:spPr>
          <a:xfrm>
            <a:off x="7297550" y="1963845"/>
            <a:ext cx="1084318" cy="1312875"/>
          </a:xfrm>
          <a:prstGeom prst="rect">
            <a:avLst/>
          </a:prstGeom>
          <a:noFill/>
          <a:ln>
            <a:noFill/>
          </a:ln>
        </p:spPr>
      </p:pic>
      <p:sp>
        <p:nvSpPr>
          <p:cNvPr id="269" name="Google Shape;269;p1"/>
          <p:cNvSpPr txBox="1"/>
          <p:nvPr/>
        </p:nvSpPr>
        <p:spPr>
          <a:xfrm>
            <a:off x="1080775" y="2829650"/>
            <a:ext cx="5777100" cy="1569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3000">
                <a:latin typeface="Century Gothic"/>
                <a:ea typeface="Century Gothic"/>
                <a:cs typeface="Century Gothic"/>
                <a:sym typeface="Century Gothic"/>
              </a:rPr>
              <a:t>Please sign the attendance sheet using the link in the chat.</a:t>
            </a:r>
            <a:endParaRPr b="1" sz="3000">
              <a:latin typeface="Century Gothic"/>
              <a:ea typeface="Century Gothic"/>
              <a:cs typeface="Century Gothic"/>
              <a:sym typeface="Century Gothic"/>
            </a:endParaRPr>
          </a:p>
        </p:txBody>
      </p:sp>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g1287e418969_0_10"/>
          <p:cNvSpPr txBox="1"/>
          <p:nvPr>
            <p:ph type="title"/>
          </p:nvPr>
        </p:nvSpPr>
        <p:spPr>
          <a:xfrm>
            <a:off x="1043500" y="727075"/>
            <a:ext cx="7024800" cy="1159500"/>
          </a:xfrm>
          <a:prstGeom prst="rect">
            <a:avLst/>
          </a:prstGeom>
        </p:spPr>
        <p:txBody>
          <a:bodyPr anchorCtr="0" anchor="b" bIns="45700" lIns="91425" spcFirstLastPara="1" rIns="91425" wrap="square" tIns="45700">
            <a:normAutofit fontScale="90000"/>
          </a:bodyPr>
          <a:lstStyle/>
          <a:p>
            <a:pPr indent="0" lvl="0" marL="0" rtl="0" algn="l">
              <a:spcBef>
                <a:spcPts val="0"/>
              </a:spcBef>
              <a:spcAft>
                <a:spcPts val="0"/>
              </a:spcAft>
              <a:buNone/>
            </a:pPr>
            <a:r>
              <a:rPr lang="en-US" sz="1000">
                <a:solidFill>
                  <a:srgbClr val="FFFFFF"/>
                </a:solidFill>
                <a:latin typeface="Roboto"/>
                <a:ea typeface="Roboto"/>
                <a:cs typeface="Roboto"/>
                <a:sym typeface="Roboto"/>
              </a:rPr>
              <a:t>New York State Next Generation English Language Arts Learning Standards</a:t>
            </a:r>
            <a:endParaRPr sz="1000">
              <a:solidFill>
                <a:srgbClr val="FFFFFF"/>
              </a:solidFill>
              <a:latin typeface="Roboto"/>
              <a:ea typeface="Roboto"/>
              <a:cs typeface="Roboto"/>
              <a:sym typeface="Roboto"/>
            </a:endParaRPr>
          </a:p>
          <a:p>
            <a:pPr indent="0" lvl="0" marL="0" rtl="0" algn="ctr">
              <a:spcBef>
                <a:spcPts val="0"/>
              </a:spcBef>
              <a:spcAft>
                <a:spcPts val="0"/>
              </a:spcAft>
              <a:buNone/>
            </a:pPr>
            <a:r>
              <a:rPr lang="en-US"/>
              <a:t>NYS Next Generation Learning Standards Math</a:t>
            </a:r>
            <a:endParaRPr/>
          </a:p>
        </p:txBody>
      </p:sp>
      <p:pic>
        <p:nvPicPr>
          <p:cNvPr id="339" name="Google Shape;339;g1287e418969_0_10"/>
          <p:cNvPicPr preferRelativeResize="0"/>
          <p:nvPr/>
        </p:nvPicPr>
        <p:blipFill>
          <a:blip r:embed="rId3">
            <a:alphaModFix/>
          </a:blip>
          <a:stretch>
            <a:fillRect/>
          </a:stretch>
        </p:blipFill>
        <p:spPr>
          <a:xfrm>
            <a:off x="152400" y="1886575"/>
            <a:ext cx="8839199" cy="443965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10"/>
          <p:cNvSpPr txBox="1"/>
          <p:nvPr>
            <p:ph type="title"/>
          </p:nvPr>
        </p:nvSpPr>
        <p:spPr>
          <a:xfrm>
            <a:off x="990600" y="152400"/>
            <a:ext cx="7024744" cy="1143000"/>
          </a:xfrm>
          <a:prstGeom prst="rect">
            <a:avLst/>
          </a:prstGeom>
          <a:noFill/>
          <a:ln>
            <a:noFill/>
          </a:ln>
        </p:spPr>
        <p:txBody>
          <a:bodyPr anchorCtr="0" anchor="b" bIns="45700" lIns="91425" spcFirstLastPara="1" rIns="91425" wrap="square" tIns="45700">
            <a:normAutofit/>
          </a:bodyPr>
          <a:lstStyle/>
          <a:p>
            <a:pPr indent="0" lvl="0" marL="0" rtl="0" algn="ctr">
              <a:lnSpc>
                <a:spcPct val="100000"/>
              </a:lnSpc>
              <a:spcBef>
                <a:spcPts val="0"/>
              </a:spcBef>
              <a:spcAft>
                <a:spcPts val="0"/>
              </a:spcAft>
              <a:buClr>
                <a:schemeClr val="accent1"/>
              </a:buClr>
              <a:buSzPts val="4000"/>
              <a:buFont typeface="Century Gothic"/>
              <a:buNone/>
            </a:pPr>
            <a:r>
              <a:rPr lang="en-US"/>
              <a:t>“I Can” Statements</a:t>
            </a:r>
            <a:endParaRPr/>
          </a:p>
        </p:txBody>
      </p:sp>
      <p:sp>
        <p:nvSpPr>
          <p:cNvPr id="345" name="Google Shape;345;p10"/>
          <p:cNvSpPr txBox="1"/>
          <p:nvPr>
            <p:ph idx="1" type="body"/>
          </p:nvPr>
        </p:nvSpPr>
        <p:spPr>
          <a:xfrm>
            <a:off x="533400" y="1295400"/>
            <a:ext cx="8229600" cy="4525963"/>
          </a:xfrm>
          <a:prstGeom prst="rect">
            <a:avLst/>
          </a:prstGeom>
          <a:noFill/>
          <a:ln>
            <a:noFill/>
          </a:ln>
        </p:spPr>
        <p:txBody>
          <a:bodyPr anchorCtr="0" anchor="t" bIns="45700" lIns="91425" spcFirstLastPara="1" rIns="91425" wrap="square" tIns="45700">
            <a:normAutofit/>
          </a:bodyPr>
          <a:lstStyle/>
          <a:p>
            <a:pPr indent="-274320" lvl="0" marL="342900" rtl="0" algn="l">
              <a:lnSpc>
                <a:spcPct val="100000"/>
              </a:lnSpc>
              <a:spcBef>
                <a:spcPts val="0"/>
              </a:spcBef>
              <a:spcAft>
                <a:spcPts val="0"/>
              </a:spcAft>
              <a:buSzPts val="1368"/>
              <a:buFont typeface="Century Gothic"/>
              <a:buChar char="●"/>
            </a:pPr>
            <a:r>
              <a:rPr lang="en-US">
                <a:latin typeface="Century Gothic"/>
                <a:ea typeface="Century Gothic"/>
                <a:cs typeface="Century Gothic"/>
                <a:sym typeface="Century Gothic"/>
              </a:rPr>
              <a:t>Standards written in child friendly terms </a:t>
            </a:r>
            <a:endParaRPr/>
          </a:p>
          <a:p>
            <a:pPr indent="-274319" lvl="0" marL="342900" rtl="0" algn="l">
              <a:lnSpc>
                <a:spcPct val="100000"/>
              </a:lnSpc>
              <a:spcBef>
                <a:spcPts val="480"/>
              </a:spcBef>
              <a:spcAft>
                <a:spcPts val="0"/>
              </a:spcAft>
              <a:buSzPts val="1824"/>
              <a:buChar char="●"/>
            </a:pPr>
            <a:r>
              <a:rPr lang="en-US">
                <a:latin typeface="Century Gothic"/>
                <a:ea typeface="Century Gothic"/>
                <a:cs typeface="Century Gothic"/>
                <a:sym typeface="Century Gothic"/>
              </a:rPr>
              <a:t>Child must master these standards by the end of the school year to be on grade level</a:t>
            </a:r>
            <a:endParaRPr/>
          </a:p>
          <a:p>
            <a:pPr indent="-274319" lvl="0" marL="342900" rtl="0" algn="l">
              <a:lnSpc>
                <a:spcPct val="100000"/>
              </a:lnSpc>
              <a:spcBef>
                <a:spcPts val="480"/>
              </a:spcBef>
              <a:spcAft>
                <a:spcPts val="0"/>
              </a:spcAft>
              <a:buSzPts val="1824"/>
              <a:buChar char="●"/>
            </a:pPr>
            <a:r>
              <a:rPr lang="en-US">
                <a:latin typeface="Century Gothic"/>
                <a:ea typeface="Century Gothic"/>
                <a:cs typeface="Century Gothic"/>
                <a:sym typeface="Century Gothic"/>
              </a:rPr>
              <a:t>Displayed in the classroom based on unit we are currently studying </a:t>
            </a:r>
            <a:endParaRPr/>
          </a:p>
          <a:p>
            <a:pPr indent="-274319" lvl="0" marL="342900" rtl="0" algn="l">
              <a:lnSpc>
                <a:spcPct val="100000"/>
              </a:lnSpc>
              <a:spcBef>
                <a:spcPts val="480"/>
              </a:spcBef>
              <a:spcAft>
                <a:spcPts val="0"/>
              </a:spcAft>
              <a:buSzPts val="1824"/>
              <a:buChar char="●"/>
            </a:pPr>
            <a:r>
              <a:rPr lang="en-US">
                <a:latin typeface="Century Gothic"/>
                <a:ea typeface="Century Gothic"/>
                <a:cs typeface="Century Gothic"/>
                <a:sym typeface="Century Gothic"/>
              </a:rPr>
              <a:t>Child will have many opportunities practice the standard </a:t>
            </a:r>
            <a:endParaRPr/>
          </a:p>
          <a:p>
            <a:pPr indent="-274319" lvl="0" marL="342900" rtl="0" algn="l">
              <a:lnSpc>
                <a:spcPct val="100000"/>
              </a:lnSpc>
              <a:spcBef>
                <a:spcPts val="480"/>
              </a:spcBef>
              <a:spcAft>
                <a:spcPts val="0"/>
              </a:spcAft>
              <a:buSzPts val="1824"/>
              <a:buChar char="●"/>
            </a:pPr>
            <a:r>
              <a:rPr lang="en-US">
                <a:latin typeface="Century Gothic"/>
                <a:ea typeface="Century Gothic"/>
                <a:cs typeface="Century Gothic"/>
                <a:sym typeface="Century Gothic"/>
              </a:rPr>
              <a:t>Students will acknowledge when they </a:t>
            </a:r>
            <a:endParaRPr/>
          </a:p>
          <a:p>
            <a:pPr indent="347472" lvl="0" marL="109728" rtl="0" algn="l">
              <a:lnSpc>
                <a:spcPct val="100000"/>
              </a:lnSpc>
              <a:spcBef>
                <a:spcPts val="480"/>
              </a:spcBef>
              <a:spcAft>
                <a:spcPts val="0"/>
              </a:spcAft>
              <a:buSzPts val="1824"/>
              <a:buNone/>
            </a:pPr>
            <a:r>
              <a:rPr lang="en-US">
                <a:latin typeface="Century Gothic"/>
                <a:ea typeface="Century Gothic"/>
                <a:cs typeface="Century Gothic"/>
                <a:sym typeface="Century Gothic"/>
              </a:rPr>
              <a:t>have successfully mastered a standard </a:t>
            </a:r>
            <a:endParaRPr/>
          </a:p>
        </p:txBody>
      </p:sp>
      <p:pic>
        <p:nvPicPr>
          <p:cNvPr id="346" name="Google Shape;346;p10"/>
          <p:cNvPicPr preferRelativeResize="0"/>
          <p:nvPr/>
        </p:nvPicPr>
        <p:blipFill rotWithShape="1">
          <a:blip r:embed="rId3">
            <a:alphaModFix/>
          </a:blip>
          <a:srcRect b="0" l="0" r="0" t="0"/>
          <a:stretch/>
        </p:blipFill>
        <p:spPr>
          <a:xfrm>
            <a:off x="7312179" y="4191000"/>
            <a:ext cx="1798510" cy="2387600"/>
          </a:xfrm>
          <a:prstGeom prst="rect">
            <a:avLst/>
          </a:prstGeom>
          <a:noFill/>
          <a:ln>
            <a:noFill/>
          </a:ln>
        </p:spPr>
      </p:pic>
    </p:spTree>
  </p:cSld>
  <p:clrMapOvr>
    <a:masterClrMapping/>
  </p:clrMapOvr>
  <mc:AlternateContent>
    <mc:Choice Requires="p14">
      <p:transition spd="slow" p14:dur="4400">
        <p:fade thruBlk="1"/>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11"/>
          <p:cNvSpPr txBox="1"/>
          <p:nvPr>
            <p:ph idx="4294967295" type="title"/>
          </p:nvPr>
        </p:nvSpPr>
        <p:spPr>
          <a:xfrm>
            <a:off x="381000" y="685800"/>
            <a:ext cx="8991600" cy="1326000"/>
          </a:xfrm>
          <a:prstGeom prst="rect">
            <a:avLst/>
          </a:prstGeom>
          <a:noFill/>
          <a:ln>
            <a:noFill/>
          </a:ln>
        </p:spPr>
        <p:txBody>
          <a:bodyPr anchorCtr="0" anchor="b" bIns="46800" lIns="90000" spcFirstLastPara="1" rIns="90000" wrap="square" tIns="46800">
            <a:spAutoFit/>
          </a:bodyPr>
          <a:lstStyle/>
          <a:p>
            <a:pPr indent="0" lvl="0" marL="0" marR="0" rtl="0" algn="ctr">
              <a:lnSpc>
                <a:spcPct val="100000"/>
              </a:lnSpc>
              <a:spcBef>
                <a:spcPts val="0"/>
              </a:spcBef>
              <a:spcAft>
                <a:spcPts val="0"/>
              </a:spcAft>
              <a:buClr>
                <a:srgbClr val="000000"/>
              </a:buClr>
              <a:buSzPts val="4000"/>
              <a:buFont typeface="Times New Roman"/>
              <a:buNone/>
            </a:pPr>
            <a:r>
              <a:rPr b="0" i="0" lang="en-US" sz="4000" u="none" cap="none" strike="noStrike">
                <a:solidFill>
                  <a:schemeClr val="accent1"/>
                </a:solidFill>
                <a:latin typeface="Century Gothic"/>
                <a:ea typeface="Century Gothic"/>
                <a:cs typeface="Century Gothic"/>
                <a:sym typeface="Century Gothic"/>
              </a:rPr>
              <a:t>What will the students be </a:t>
            </a:r>
            <a:br>
              <a:rPr b="0" i="0" lang="en-US" sz="4000" u="none" cap="none" strike="noStrike">
                <a:solidFill>
                  <a:schemeClr val="accent1"/>
                </a:solidFill>
                <a:latin typeface="Century Gothic"/>
                <a:ea typeface="Century Gothic"/>
                <a:cs typeface="Century Gothic"/>
                <a:sym typeface="Century Gothic"/>
              </a:rPr>
            </a:br>
            <a:r>
              <a:rPr b="0" i="0" lang="en-US" sz="4000" u="none" cap="none" strike="noStrike">
                <a:solidFill>
                  <a:schemeClr val="accent1"/>
                </a:solidFill>
                <a:latin typeface="Century Gothic"/>
                <a:ea typeface="Century Gothic"/>
                <a:cs typeface="Century Gothic"/>
                <a:sym typeface="Century Gothic"/>
              </a:rPr>
              <a:t>learning in </a:t>
            </a:r>
            <a:r>
              <a:rPr b="0" i="0" lang="en-US" sz="4000" u="sng" cap="none" strike="noStrike">
                <a:solidFill>
                  <a:schemeClr val="accent1"/>
                </a:solidFill>
                <a:latin typeface="Century Gothic"/>
                <a:ea typeface="Century Gothic"/>
                <a:cs typeface="Century Gothic"/>
                <a:sym typeface="Century Gothic"/>
              </a:rPr>
              <a:t>Literacy</a:t>
            </a:r>
            <a:r>
              <a:rPr b="0" i="0" lang="en-US" sz="4000" u="none" cap="none" strike="noStrike">
                <a:solidFill>
                  <a:schemeClr val="accent1"/>
                </a:solidFill>
                <a:latin typeface="Century Gothic"/>
                <a:ea typeface="Century Gothic"/>
                <a:cs typeface="Century Gothic"/>
                <a:sym typeface="Century Gothic"/>
              </a:rPr>
              <a:t>?</a:t>
            </a:r>
            <a:endParaRPr/>
          </a:p>
        </p:txBody>
      </p:sp>
      <p:sp>
        <p:nvSpPr>
          <p:cNvPr id="354" name="Google Shape;354;p11"/>
          <p:cNvSpPr txBox="1"/>
          <p:nvPr>
            <p:ph idx="4294967295" type="body"/>
          </p:nvPr>
        </p:nvSpPr>
        <p:spPr>
          <a:xfrm>
            <a:off x="2438400" y="2209800"/>
            <a:ext cx="6019800" cy="3687900"/>
          </a:xfrm>
          <a:prstGeom prst="rect">
            <a:avLst/>
          </a:prstGeom>
          <a:noFill/>
          <a:ln>
            <a:noFill/>
          </a:ln>
        </p:spPr>
        <p:txBody>
          <a:bodyPr anchorCtr="0" anchor="t" bIns="46800" lIns="90000" spcFirstLastPara="1" rIns="90000" wrap="square" tIns="46800">
            <a:spAutoFit/>
          </a:bodyPr>
          <a:lstStyle/>
          <a:p>
            <a:pPr indent="0" lvl="0" marL="0" marR="0" rtl="0" algn="l">
              <a:lnSpc>
                <a:spcPct val="90000"/>
              </a:lnSpc>
              <a:spcBef>
                <a:spcPts val="0"/>
              </a:spcBef>
              <a:spcAft>
                <a:spcPts val="0"/>
              </a:spcAft>
              <a:buClr>
                <a:srgbClr val="000000"/>
              </a:buClr>
              <a:buSzPts val="2400"/>
              <a:buFont typeface="Arial"/>
              <a:buChar char="•"/>
            </a:pPr>
            <a:r>
              <a:rPr b="1" i="0" lang="en-US" sz="2400" u="none" cap="none" strike="noStrike">
                <a:solidFill>
                  <a:srgbClr val="000000"/>
                </a:solidFill>
                <a:latin typeface="Arial"/>
                <a:ea typeface="Arial"/>
                <a:cs typeface="Arial"/>
                <a:sym typeface="Arial"/>
              </a:rPr>
              <a:t> </a:t>
            </a:r>
            <a:r>
              <a:rPr b="1" i="0" lang="en-US" sz="2400" u="none" cap="none" strike="noStrike">
                <a:solidFill>
                  <a:srgbClr val="000000"/>
                </a:solidFill>
                <a:latin typeface="Century Gothic"/>
                <a:ea typeface="Century Gothic"/>
                <a:cs typeface="Century Gothic"/>
                <a:sym typeface="Century Gothic"/>
              </a:rPr>
              <a:t>Reading:</a:t>
            </a:r>
            <a:endParaRPr/>
          </a:p>
          <a:p>
            <a:pPr indent="-114300" lvl="1" marL="399960" marR="0" rtl="0" algn="l">
              <a:lnSpc>
                <a:spcPct val="90000"/>
              </a:lnSpc>
              <a:spcBef>
                <a:spcPts val="499"/>
              </a:spcBef>
              <a:spcAft>
                <a:spcPts val="0"/>
              </a:spcAft>
              <a:buClr>
                <a:srgbClr val="000000"/>
              </a:buClr>
              <a:buSzPts val="1800"/>
              <a:buFont typeface="Arial"/>
              <a:buChar char="–"/>
            </a:pPr>
            <a:r>
              <a:rPr b="0" i="0" lang="en-US" sz="1800" u="none" cap="none" strike="noStrike">
                <a:solidFill>
                  <a:srgbClr val="000000"/>
                </a:solidFill>
                <a:latin typeface="Century Gothic"/>
                <a:ea typeface="Century Gothic"/>
                <a:cs typeface="Century Gothic"/>
                <a:sym typeface="Century Gothic"/>
              </a:rPr>
              <a:t>Reading program called </a:t>
            </a:r>
            <a:r>
              <a:rPr b="1" lang="en-US" sz="1800">
                <a:solidFill>
                  <a:srgbClr val="000000"/>
                </a:solidFill>
              </a:rPr>
              <a:t>I</a:t>
            </a:r>
            <a:r>
              <a:rPr b="1" i="0" lang="en-US" sz="1800" u="none" cap="none" strike="noStrike">
                <a:solidFill>
                  <a:srgbClr val="000000"/>
                </a:solidFill>
              </a:rPr>
              <a:t>nto Reading</a:t>
            </a:r>
            <a:endParaRPr b="1" i="0" sz="1800" u="none" cap="none" strike="noStrike">
              <a:solidFill>
                <a:srgbClr val="000000"/>
              </a:solidFill>
            </a:endParaRPr>
          </a:p>
          <a:p>
            <a:pPr indent="-114300" lvl="1" marL="399960" marR="0" rtl="0" algn="l">
              <a:lnSpc>
                <a:spcPct val="90000"/>
              </a:lnSpc>
              <a:spcBef>
                <a:spcPts val="499"/>
              </a:spcBef>
              <a:spcAft>
                <a:spcPts val="0"/>
              </a:spcAft>
              <a:buClr>
                <a:srgbClr val="000000"/>
              </a:buClr>
              <a:buSzPts val="1800"/>
              <a:buFont typeface="Arial"/>
              <a:buChar char="–"/>
            </a:pPr>
            <a:r>
              <a:rPr b="0" i="0" lang="en-US" sz="1800" u="none" cap="none" strike="noStrike">
                <a:solidFill>
                  <a:srgbClr val="000000"/>
                </a:solidFill>
                <a:latin typeface="Century Gothic"/>
                <a:ea typeface="Century Gothic"/>
                <a:cs typeface="Century Gothic"/>
                <a:sym typeface="Century Gothic"/>
              </a:rPr>
              <a:t>Aligned to </a:t>
            </a:r>
            <a:r>
              <a:rPr lang="en-US" sz="1800">
                <a:solidFill>
                  <a:srgbClr val="000000"/>
                </a:solidFill>
              </a:rPr>
              <a:t>Next Generation Standards</a:t>
            </a:r>
            <a:endParaRPr/>
          </a:p>
          <a:p>
            <a:pPr indent="-114300" lvl="1" marL="399960" marR="0" rtl="0" algn="l">
              <a:lnSpc>
                <a:spcPct val="90000"/>
              </a:lnSpc>
              <a:spcBef>
                <a:spcPts val="499"/>
              </a:spcBef>
              <a:spcAft>
                <a:spcPts val="0"/>
              </a:spcAft>
              <a:buClr>
                <a:srgbClr val="000000"/>
              </a:buClr>
              <a:buSzPts val="1800"/>
              <a:buFont typeface="Arial"/>
              <a:buChar char="–"/>
            </a:pPr>
            <a:r>
              <a:rPr b="0" i="0" lang="en-US" sz="1800" u="none" cap="none" strike="noStrike">
                <a:solidFill>
                  <a:srgbClr val="000000"/>
                </a:solidFill>
                <a:latin typeface="Century Gothic"/>
                <a:ea typeface="Century Gothic"/>
                <a:cs typeface="Century Gothic"/>
                <a:sym typeface="Century Gothic"/>
              </a:rPr>
              <a:t>Focus on improving their reading comprehension, fluency, and vocabulary</a:t>
            </a:r>
            <a:endParaRPr b="0" i="0" sz="2400" u="none" cap="none" strike="noStrike">
              <a:solidFill>
                <a:srgbClr val="000000"/>
              </a:solidFill>
              <a:latin typeface="Century Gothic"/>
              <a:ea typeface="Century Gothic"/>
              <a:cs typeface="Century Gothic"/>
              <a:sym typeface="Century Gothic"/>
            </a:endParaRPr>
          </a:p>
          <a:p>
            <a:pPr indent="0" lvl="0" marL="0" marR="0" rtl="0" algn="l">
              <a:lnSpc>
                <a:spcPct val="90000"/>
              </a:lnSpc>
              <a:spcBef>
                <a:spcPts val="499"/>
              </a:spcBef>
              <a:spcAft>
                <a:spcPts val="0"/>
              </a:spcAft>
              <a:buClr>
                <a:srgbClr val="000000"/>
              </a:buClr>
              <a:buSzPts val="2400"/>
              <a:buFont typeface="Arial"/>
              <a:buChar char="•"/>
            </a:pPr>
            <a:r>
              <a:rPr b="1" i="0" lang="en-US" sz="2400" u="none" cap="none" strike="noStrike">
                <a:solidFill>
                  <a:srgbClr val="000000"/>
                </a:solidFill>
                <a:latin typeface="Century Gothic"/>
                <a:ea typeface="Century Gothic"/>
                <a:cs typeface="Century Gothic"/>
                <a:sym typeface="Century Gothic"/>
              </a:rPr>
              <a:t> Writing:</a:t>
            </a:r>
            <a:endParaRPr/>
          </a:p>
          <a:p>
            <a:pPr indent="38100" lvl="1" marL="0" marR="0" rtl="0" algn="l">
              <a:lnSpc>
                <a:spcPct val="90000"/>
              </a:lnSpc>
              <a:spcBef>
                <a:spcPts val="448"/>
              </a:spcBef>
              <a:spcAft>
                <a:spcPts val="0"/>
              </a:spcAft>
              <a:buClr>
                <a:srgbClr val="000000"/>
              </a:buClr>
              <a:buSzPts val="1800"/>
              <a:buFont typeface="Arial"/>
              <a:buChar char="–"/>
            </a:pPr>
            <a:r>
              <a:rPr b="0" i="0" lang="en-US" sz="1800" u="none" cap="none" strike="noStrike">
                <a:solidFill>
                  <a:srgbClr val="000000"/>
                </a:solidFill>
                <a:latin typeface="Century Gothic"/>
                <a:ea typeface="Century Gothic"/>
                <a:cs typeface="Century Gothic"/>
                <a:sym typeface="Century Gothic"/>
              </a:rPr>
              <a:t> Persuasive Writing, Narrative Writing, Expository Writing, Opinion Writing,Poetry, Informational Writing</a:t>
            </a:r>
            <a:endParaRPr sz="1800"/>
          </a:p>
          <a:p>
            <a:pPr indent="0" lvl="2" marL="400320" marR="0" rtl="0" algn="l">
              <a:lnSpc>
                <a:spcPct val="90000"/>
              </a:lnSpc>
              <a:spcBef>
                <a:spcPts val="448"/>
              </a:spcBef>
              <a:spcAft>
                <a:spcPts val="0"/>
              </a:spcAft>
              <a:buClr>
                <a:srgbClr val="000000"/>
              </a:buClr>
              <a:buSzPts val="2000"/>
              <a:buFont typeface="Times New Roman"/>
              <a:buNone/>
            </a:pPr>
            <a:r>
              <a:rPr b="0" i="0" lang="en-US" sz="1800" u="none" cap="none" strike="noStrike">
                <a:solidFill>
                  <a:srgbClr val="000000"/>
                </a:solidFill>
                <a:latin typeface="Century Gothic"/>
                <a:ea typeface="Century Gothic"/>
                <a:cs typeface="Century Gothic"/>
                <a:sym typeface="Century Gothic"/>
              </a:rPr>
              <a:t>Your student will use editing techniques and computer programs to better their writing</a:t>
            </a:r>
            <a:endParaRPr sz="1800"/>
          </a:p>
          <a:p>
            <a:pPr indent="-114300" lvl="1" marL="399960" marR="0" rtl="0" algn="l">
              <a:lnSpc>
                <a:spcPct val="90000"/>
              </a:lnSpc>
              <a:spcBef>
                <a:spcPts val="499"/>
              </a:spcBef>
              <a:spcAft>
                <a:spcPts val="0"/>
              </a:spcAft>
              <a:buClr>
                <a:srgbClr val="000000"/>
              </a:buClr>
              <a:buSzPts val="1800"/>
              <a:buFont typeface="Arial"/>
              <a:buChar char="–"/>
            </a:pPr>
            <a:r>
              <a:rPr b="0" i="0" lang="en-US" sz="1800" u="none" cap="none" strike="noStrike">
                <a:solidFill>
                  <a:srgbClr val="000000"/>
                </a:solidFill>
                <a:latin typeface="Century Gothic"/>
                <a:ea typeface="Century Gothic"/>
                <a:cs typeface="Century Gothic"/>
                <a:sym typeface="Century Gothic"/>
              </a:rPr>
              <a:t> There is a large emphasis on vocabulary this year – it will make your child a better reader </a:t>
            </a:r>
            <a:endParaRPr sz="1800"/>
          </a:p>
        </p:txBody>
      </p:sp>
      <p:pic>
        <p:nvPicPr>
          <p:cNvPr id="355" name="Google Shape;355;p11"/>
          <p:cNvPicPr preferRelativeResize="0"/>
          <p:nvPr/>
        </p:nvPicPr>
        <p:blipFill rotWithShape="1">
          <a:blip r:embed="rId3">
            <a:alphaModFix/>
          </a:blip>
          <a:srcRect b="0" l="0" r="0" t="0"/>
          <a:stretch/>
        </p:blipFill>
        <p:spPr>
          <a:xfrm>
            <a:off x="457200" y="2057400"/>
            <a:ext cx="1792111" cy="2286000"/>
          </a:xfrm>
          <a:prstGeom prst="rect">
            <a:avLst/>
          </a:prstGeom>
          <a:noFill/>
          <a:ln>
            <a:noFill/>
          </a:ln>
        </p:spPr>
      </p:pic>
      <p:pic>
        <p:nvPicPr>
          <p:cNvPr id="356" name="Google Shape;356;p11"/>
          <p:cNvPicPr preferRelativeResize="0"/>
          <p:nvPr/>
        </p:nvPicPr>
        <p:blipFill rotWithShape="1">
          <a:blip r:embed="rId4">
            <a:alphaModFix/>
          </a:blip>
          <a:srcRect b="0" l="0" r="0" t="0"/>
          <a:stretch/>
        </p:blipFill>
        <p:spPr>
          <a:xfrm>
            <a:off x="457196" y="5226446"/>
            <a:ext cx="2294700" cy="1008600"/>
          </a:xfrm>
          <a:prstGeom prst="rect">
            <a:avLst/>
          </a:prstGeom>
          <a:noFill/>
          <a:ln>
            <a:noFill/>
          </a:ln>
        </p:spPr>
      </p:pic>
    </p:spTree>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61" name="Shape 361"/>
        <p:cNvGrpSpPr/>
        <p:nvPr/>
      </p:nvGrpSpPr>
      <p:grpSpPr>
        <a:xfrm>
          <a:off x="0" y="0"/>
          <a:ext cx="0" cy="0"/>
          <a:chOff x="0" y="0"/>
          <a:chExt cx="0" cy="0"/>
        </a:xfrm>
      </p:grpSpPr>
      <p:sp>
        <p:nvSpPr>
          <p:cNvPr id="362" name="Google Shape;362;g12ef25f9431_1_4"/>
          <p:cNvSpPr txBox="1"/>
          <p:nvPr>
            <p:ph type="title"/>
          </p:nvPr>
        </p:nvSpPr>
        <p:spPr>
          <a:xfrm>
            <a:off x="1043490" y="1027664"/>
            <a:ext cx="7024800" cy="1143000"/>
          </a:xfrm>
          <a:prstGeom prst="rect">
            <a:avLst/>
          </a:prstGeom>
        </p:spPr>
        <p:txBody>
          <a:bodyPr anchorCtr="0" anchor="b" bIns="45700" lIns="91425" spcFirstLastPara="1" rIns="91425" wrap="square" tIns="45700">
            <a:normAutofit fontScale="90000"/>
          </a:bodyPr>
          <a:lstStyle/>
          <a:p>
            <a:pPr indent="0" lvl="0" marL="0" rtl="0" algn="ctr">
              <a:spcBef>
                <a:spcPts val="0"/>
              </a:spcBef>
              <a:spcAft>
                <a:spcPts val="0"/>
              </a:spcAft>
              <a:buNone/>
            </a:pPr>
            <a:r>
              <a:rPr lang="en-US"/>
              <a:t>Ways to Prepare for ELA Over the Summer</a:t>
            </a:r>
            <a:endParaRPr/>
          </a:p>
        </p:txBody>
      </p:sp>
      <p:sp>
        <p:nvSpPr>
          <p:cNvPr id="363" name="Google Shape;363;g12ef25f9431_1_4"/>
          <p:cNvSpPr txBox="1"/>
          <p:nvPr>
            <p:ph idx="1" type="body"/>
          </p:nvPr>
        </p:nvSpPr>
        <p:spPr>
          <a:xfrm>
            <a:off x="1043492" y="2323652"/>
            <a:ext cx="6777300" cy="3509100"/>
          </a:xfrm>
          <a:prstGeom prst="rect">
            <a:avLst/>
          </a:prstGeom>
        </p:spPr>
        <p:txBody>
          <a:bodyPr anchorCtr="0" anchor="t" bIns="45700" lIns="91425" spcFirstLastPara="1" rIns="91425" wrap="square" tIns="45700">
            <a:normAutofit lnSpcReduction="10000"/>
          </a:bodyPr>
          <a:lstStyle/>
          <a:p>
            <a:pPr indent="-400050" lvl="0" marL="457200" rtl="0" algn="l">
              <a:spcBef>
                <a:spcPts val="360"/>
              </a:spcBef>
              <a:spcAft>
                <a:spcPts val="0"/>
              </a:spcAft>
              <a:buSzPts val="2700"/>
              <a:buChar char="●"/>
            </a:pPr>
            <a:r>
              <a:rPr lang="en-US" sz="2700"/>
              <a:t>Students should be reading daily and practicing reading strategies over the summer.</a:t>
            </a:r>
            <a:endParaRPr sz="2700"/>
          </a:p>
          <a:p>
            <a:pPr indent="-334518" lvl="0" marL="457200" rtl="0" algn="l">
              <a:spcBef>
                <a:spcPts val="0"/>
              </a:spcBef>
              <a:spcAft>
                <a:spcPts val="0"/>
              </a:spcAft>
              <a:buSzPts val="1668"/>
              <a:buChar char="●"/>
            </a:pPr>
            <a:r>
              <a:rPr lang="en-US" sz="2700"/>
              <a:t>Read books that you enjoy…this should include Informational and Literary Texts.</a:t>
            </a:r>
            <a:endParaRPr sz="2700"/>
          </a:p>
          <a:p>
            <a:pPr indent="-334518" lvl="0" marL="457200" rtl="0" algn="l">
              <a:spcBef>
                <a:spcPts val="0"/>
              </a:spcBef>
              <a:spcAft>
                <a:spcPts val="0"/>
              </a:spcAft>
              <a:buSzPts val="1668"/>
              <a:buChar char="●"/>
            </a:pPr>
            <a:r>
              <a:rPr lang="en-US" sz="2700"/>
              <a:t>Continue to check in with your child by having discussions about what they are reading and learning!</a:t>
            </a:r>
            <a:endParaRPr sz="27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12"/>
          <p:cNvSpPr txBox="1"/>
          <p:nvPr>
            <p:ph idx="4294967295" type="title"/>
          </p:nvPr>
        </p:nvSpPr>
        <p:spPr>
          <a:xfrm>
            <a:off x="0" y="476075"/>
            <a:ext cx="8610600" cy="1200600"/>
          </a:xfrm>
          <a:prstGeom prst="rect">
            <a:avLst/>
          </a:prstGeom>
          <a:noFill/>
          <a:ln>
            <a:noFill/>
          </a:ln>
        </p:spPr>
        <p:txBody>
          <a:bodyPr anchorCtr="0" anchor="b"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Times New Roman"/>
              <a:buNone/>
            </a:pPr>
            <a:r>
              <a:rPr b="0" i="0" lang="en-US" sz="3600" u="none" cap="none" strike="noStrike">
                <a:solidFill>
                  <a:schemeClr val="accent1"/>
                </a:solidFill>
                <a:latin typeface="Century Gothic"/>
                <a:ea typeface="Century Gothic"/>
                <a:cs typeface="Century Gothic"/>
                <a:sym typeface="Century Gothic"/>
              </a:rPr>
              <a:t>What will the students be </a:t>
            </a:r>
            <a:br>
              <a:rPr b="0" i="0" lang="en-US" sz="3600" u="none" cap="none" strike="noStrike">
                <a:solidFill>
                  <a:schemeClr val="accent1"/>
                </a:solidFill>
                <a:latin typeface="Century Gothic"/>
                <a:ea typeface="Century Gothic"/>
                <a:cs typeface="Century Gothic"/>
                <a:sym typeface="Century Gothic"/>
              </a:rPr>
            </a:br>
            <a:r>
              <a:rPr b="0" i="0" lang="en-US" sz="3600" u="none" cap="none" strike="noStrike">
                <a:solidFill>
                  <a:schemeClr val="accent1"/>
                </a:solidFill>
                <a:latin typeface="Century Gothic"/>
                <a:ea typeface="Century Gothic"/>
                <a:cs typeface="Century Gothic"/>
                <a:sym typeface="Century Gothic"/>
              </a:rPr>
              <a:t>learning in </a:t>
            </a:r>
            <a:r>
              <a:rPr b="0" i="0" lang="en-US" sz="3600" u="sng" cap="none" strike="noStrike">
                <a:solidFill>
                  <a:schemeClr val="accent1"/>
                </a:solidFill>
                <a:latin typeface="Century Gothic"/>
                <a:ea typeface="Century Gothic"/>
                <a:cs typeface="Century Gothic"/>
                <a:sym typeface="Century Gothic"/>
              </a:rPr>
              <a:t>Mathematics</a:t>
            </a:r>
            <a:r>
              <a:rPr b="0" i="0" lang="en-US" sz="3600" u="none" cap="none" strike="noStrike">
                <a:solidFill>
                  <a:schemeClr val="accent1"/>
                </a:solidFill>
                <a:latin typeface="Century Gothic"/>
                <a:ea typeface="Century Gothic"/>
                <a:cs typeface="Century Gothic"/>
                <a:sym typeface="Century Gothic"/>
              </a:rPr>
              <a:t>?</a:t>
            </a:r>
            <a:endParaRPr/>
          </a:p>
        </p:txBody>
      </p:sp>
      <p:sp>
        <p:nvSpPr>
          <p:cNvPr id="371" name="Google Shape;371;p12"/>
          <p:cNvSpPr txBox="1"/>
          <p:nvPr>
            <p:ph idx="4294967295" type="body"/>
          </p:nvPr>
        </p:nvSpPr>
        <p:spPr>
          <a:xfrm>
            <a:off x="457200" y="1600200"/>
            <a:ext cx="7543800" cy="4401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Times New Roman"/>
              <a:buChar char="•"/>
            </a:pPr>
            <a:r>
              <a:rPr b="0" i="0" lang="en-US" sz="2400" u="none" cap="none" strike="noStrike">
                <a:solidFill>
                  <a:srgbClr val="000000"/>
                </a:solidFill>
                <a:latin typeface="Century Gothic"/>
                <a:ea typeface="Century Gothic"/>
                <a:cs typeface="Century Gothic"/>
                <a:sym typeface="Century Gothic"/>
              </a:rPr>
              <a:t> How do we see mathematics in our everyday lives? In our future job choices?</a:t>
            </a:r>
            <a:endParaRPr/>
          </a:p>
          <a:p>
            <a:pPr indent="0" lvl="0" marL="0" marR="0" rtl="0" algn="l">
              <a:lnSpc>
                <a:spcPct val="100000"/>
              </a:lnSpc>
              <a:spcBef>
                <a:spcPts val="799"/>
              </a:spcBef>
              <a:spcAft>
                <a:spcPts val="0"/>
              </a:spcAft>
              <a:buClr>
                <a:srgbClr val="000000"/>
              </a:buClr>
              <a:buSzPts val="2400"/>
              <a:buFont typeface="Times New Roman"/>
              <a:buChar char="•"/>
            </a:pPr>
            <a:r>
              <a:rPr b="0" i="0" lang="en-US" sz="2400" u="none" cap="none" strike="noStrike">
                <a:solidFill>
                  <a:srgbClr val="000000"/>
                </a:solidFill>
                <a:latin typeface="Century Gothic"/>
                <a:ea typeface="Century Gothic"/>
                <a:cs typeface="Century Gothic"/>
                <a:sym typeface="Century Gothic"/>
              </a:rPr>
              <a:t> Place value, exponents, decimals, fractions, PEMDAS, geometry, measurement, division, multiplication, percents, conversions, etc. </a:t>
            </a:r>
            <a:endParaRPr/>
          </a:p>
          <a:p>
            <a:pPr indent="0" lvl="0" marL="0" marR="0" rtl="0" algn="l">
              <a:lnSpc>
                <a:spcPct val="100000"/>
              </a:lnSpc>
              <a:spcBef>
                <a:spcPts val="799"/>
              </a:spcBef>
              <a:spcAft>
                <a:spcPts val="0"/>
              </a:spcAft>
              <a:buClr>
                <a:srgbClr val="000000"/>
              </a:buClr>
              <a:buSzPts val="2400"/>
              <a:buFont typeface="Times New Roman"/>
              <a:buChar char="•"/>
            </a:pPr>
            <a:r>
              <a:rPr b="0" i="0" lang="en-US" sz="2400" u="none" cap="none" strike="noStrike">
                <a:solidFill>
                  <a:srgbClr val="000000"/>
                </a:solidFill>
                <a:latin typeface="Century Gothic"/>
                <a:ea typeface="Century Gothic"/>
                <a:cs typeface="Century Gothic"/>
                <a:sym typeface="Century Gothic"/>
              </a:rPr>
              <a:t> Students will be prepared for the upcoming math assessment based on practice exams and math strategies taught in class.</a:t>
            </a:r>
            <a:endParaRPr/>
          </a:p>
          <a:p>
            <a:pPr indent="-146050" lvl="1" marL="399960" marR="0" rtl="0" algn="l">
              <a:lnSpc>
                <a:spcPct val="100000"/>
              </a:lnSpc>
              <a:spcBef>
                <a:spcPts val="697"/>
              </a:spcBef>
              <a:spcAft>
                <a:spcPts val="0"/>
              </a:spcAft>
              <a:buClr>
                <a:srgbClr val="000000"/>
              </a:buClr>
              <a:buSzPts val="2300"/>
              <a:buFont typeface="Times New Roman"/>
              <a:buChar char="–"/>
            </a:pPr>
            <a:r>
              <a:rPr b="1" i="0" lang="en-US" sz="2300" u="none" cap="none" strike="noStrike">
                <a:solidFill>
                  <a:srgbClr val="000000"/>
                </a:solidFill>
              </a:rPr>
              <a:t>en</a:t>
            </a:r>
            <a:r>
              <a:rPr b="1" lang="en-US" sz="2300">
                <a:solidFill>
                  <a:srgbClr val="000000"/>
                </a:solidFill>
              </a:rPr>
              <a:t>V</a:t>
            </a:r>
            <a:r>
              <a:rPr b="1" i="0" lang="en-US" sz="2300" u="none" cap="none" strike="noStrike">
                <a:solidFill>
                  <a:srgbClr val="000000"/>
                </a:solidFill>
              </a:rPr>
              <a:t>ision Math</a:t>
            </a:r>
            <a:endParaRPr b="1" i="0" sz="2300" u="none" cap="none" strike="noStrike">
              <a:solidFill>
                <a:srgbClr val="000000"/>
              </a:solidFill>
            </a:endParaRPr>
          </a:p>
          <a:p>
            <a:pPr indent="-127000" lvl="1" marL="399960" marR="0" rtl="0" algn="l">
              <a:lnSpc>
                <a:spcPct val="100000"/>
              </a:lnSpc>
              <a:spcBef>
                <a:spcPts val="697"/>
              </a:spcBef>
              <a:spcAft>
                <a:spcPts val="0"/>
              </a:spcAft>
              <a:buClr>
                <a:srgbClr val="000000"/>
              </a:buClr>
              <a:buSzPts val="2000"/>
              <a:buFont typeface="Times New Roman"/>
              <a:buChar char="–"/>
            </a:pPr>
            <a:r>
              <a:rPr b="0" i="0" lang="en-US" sz="2000" u="none" cap="none" strike="noStrike">
                <a:solidFill>
                  <a:srgbClr val="000000"/>
                </a:solidFill>
                <a:latin typeface="Century Gothic"/>
                <a:ea typeface="Century Gothic"/>
                <a:cs typeface="Century Gothic"/>
                <a:sym typeface="Century Gothic"/>
              </a:rPr>
              <a:t> Students must know basic math skills (such as their times tables) and review classroom notes daily</a:t>
            </a:r>
            <a:endParaRPr/>
          </a:p>
        </p:txBody>
      </p:sp>
      <p:pic>
        <p:nvPicPr>
          <p:cNvPr id="372" name="Google Shape;372;p12"/>
          <p:cNvPicPr preferRelativeResize="0"/>
          <p:nvPr/>
        </p:nvPicPr>
        <p:blipFill rotWithShape="1">
          <a:blip r:embed="rId3">
            <a:alphaModFix/>
          </a:blip>
          <a:srcRect b="0" l="0" r="0" t="0"/>
          <a:stretch/>
        </p:blipFill>
        <p:spPr>
          <a:xfrm>
            <a:off x="7467600" y="2514600"/>
            <a:ext cx="1183031" cy="1295400"/>
          </a:xfrm>
          <a:prstGeom prst="rect">
            <a:avLst/>
          </a:prstGeom>
          <a:noFill/>
          <a:ln>
            <a:noFill/>
          </a:ln>
        </p:spPr>
      </p:pic>
      <p:pic>
        <p:nvPicPr>
          <p:cNvPr id="373" name="Google Shape;373;p12"/>
          <p:cNvPicPr preferRelativeResize="0"/>
          <p:nvPr/>
        </p:nvPicPr>
        <p:blipFill rotWithShape="1">
          <a:blip r:embed="rId4">
            <a:alphaModFix/>
          </a:blip>
          <a:srcRect b="0" l="0" r="0" t="0"/>
          <a:stretch/>
        </p:blipFill>
        <p:spPr>
          <a:xfrm>
            <a:off x="7836050" y="3883993"/>
            <a:ext cx="1183025" cy="1553498"/>
          </a:xfrm>
          <a:prstGeom prst="rect">
            <a:avLst/>
          </a:prstGeom>
          <a:noFill/>
          <a:ln>
            <a:noFill/>
          </a:ln>
        </p:spPr>
      </p:pic>
    </p:spTree>
  </p:cSld>
  <p:clrMapOvr>
    <a:masterClrMapping/>
  </p:clrMapOvr>
  <p:transition spd="med">
    <p:fade thruBlk="1"/>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78" name="Shape 378"/>
        <p:cNvGrpSpPr/>
        <p:nvPr/>
      </p:nvGrpSpPr>
      <p:grpSpPr>
        <a:xfrm>
          <a:off x="0" y="0"/>
          <a:ext cx="0" cy="0"/>
          <a:chOff x="0" y="0"/>
          <a:chExt cx="0" cy="0"/>
        </a:xfrm>
      </p:grpSpPr>
      <p:sp>
        <p:nvSpPr>
          <p:cNvPr id="379" name="Google Shape;379;g12ef25f9431_1_11"/>
          <p:cNvSpPr txBox="1"/>
          <p:nvPr>
            <p:ph type="title"/>
          </p:nvPr>
        </p:nvSpPr>
        <p:spPr>
          <a:xfrm>
            <a:off x="1043490" y="1027664"/>
            <a:ext cx="7024800" cy="1143000"/>
          </a:xfrm>
          <a:prstGeom prst="rect">
            <a:avLst/>
          </a:prstGeom>
        </p:spPr>
        <p:txBody>
          <a:bodyPr anchorCtr="0" anchor="b" bIns="45700" lIns="91425" spcFirstLastPara="1" rIns="91425" wrap="square" tIns="45700">
            <a:normAutofit fontScale="90000"/>
          </a:bodyPr>
          <a:lstStyle/>
          <a:p>
            <a:pPr indent="0" lvl="0" marL="0" rtl="0" algn="ctr">
              <a:spcBef>
                <a:spcPts val="0"/>
              </a:spcBef>
              <a:spcAft>
                <a:spcPts val="0"/>
              </a:spcAft>
              <a:buNone/>
            </a:pPr>
            <a:r>
              <a:rPr lang="en-US"/>
              <a:t>Ways to Prepare for Math Over the Summer</a:t>
            </a:r>
            <a:endParaRPr/>
          </a:p>
        </p:txBody>
      </p:sp>
      <p:sp>
        <p:nvSpPr>
          <p:cNvPr id="380" name="Google Shape;380;g12ef25f9431_1_11"/>
          <p:cNvSpPr txBox="1"/>
          <p:nvPr>
            <p:ph idx="1" type="body"/>
          </p:nvPr>
        </p:nvSpPr>
        <p:spPr>
          <a:xfrm>
            <a:off x="1043492" y="2323652"/>
            <a:ext cx="6777300" cy="3509100"/>
          </a:xfrm>
          <a:prstGeom prst="rect">
            <a:avLst/>
          </a:prstGeom>
        </p:spPr>
        <p:txBody>
          <a:bodyPr anchorCtr="0" anchor="t" bIns="45700" lIns="91425" spcFirstLastPara="1" rIns="91425" wrap="square" tIns="45700">
            <a:normAutofit lnSpcReduction="10000"/>
          </a:bodyPr>
          <a:lstStyle/>
          <a:p>
            <a:pPr indent="-315468" lvl="0" marL="457200" rtl="0" algn="l">
              <a:spcBef>
                <a:spcPts val="360"/>
              </a:spcBef>
              <a:spcAft>
                <a:spcPts val="0"/>
              </a:spcAft>
              <a:buSzPts val="1368"/>
              <a:buChar char="●"/>
            </a:pPr>
            <a:r>
              <a:rPr lang="en-US"/>
              <a:t>Practice your </a:t>
            </a:r>
            <a:r>
              <a:rPr lang="en-US"/>
              <a:t>multiplication</a:t>
            </a:r>
            <a:r>
              <a:rPr lang="en-US"/>
              <a:t> facts</a:t>
            </a:r>
            <a:br>
              <a:rPr lang="en-US"/>
            </a:br>
            <a:endParaRPr/>
          </a:p>
          <a:p>
            <a:pPr indent="-315468" lvl="0" marL="457200" rtl="0" algn="l">
              <a:spcBef>
                <a:spcPts val="0"/>
              </a:spcBef>
              <a:spcAft>
                <a:spcPts val="0"/>
              </a:spcAft>
              <a:buSzPts val="1368"/>
              <a:buChar char="●"/>
            </a:pPr>
            <a:r>
              <a:rPr lang="en-US"/>
              <a:t>Continue to log into iReady</a:t>
            </a:r>
            <a:br>
              <a:rPr lang="en-US"/>
            </a:br>
            <a:endParaRPr/>
          </a:p>
          <a:p>
            <a:pPr indent="-315468" lvl="0" marL="457200" rtl="0" algn="l">
              <a:spcBef>
                <a:spcPts val="0"/>
              </a:spcBef>
              <a:spcAft>
                <a:spcPts val="0"/>
              </a:spcAft>
              <a:buSzPts val="1368"/>
              <a:buChar char="●"/>
            </a:pPr>
            <a:r>
              <a:rPr lang="en-US"/>
              <a:t>Have your child work on math problems and explain solutions verbally and/or in a written format using Math vocabulary.</a:t>
            </a:r>
            <a:br>
              <a:rPr lang="en-US"/>
            </a:br>
            <a:endParaRPr/>
          </a:p>
          <a:p>
            <a:pPr indent="-315468" lvl="0" marL="457200" rtl="0" algn="l">
              <a:spcBef>
                <a:spcPts val="0"/>
              </a:spcBef>
              <a:spcAft>
                <a:spcPts val="0"/>
              </a:spcAft>
              <a:buSzPts val="1368"/>
              <a:buChar char="●"/>
            </a:pPr>
            <a:r>
              <a:rPr lang="en-US"/>
              <a:t>Practice solving solutions in more than one way (i.e. pictures, numbers, words)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13"/>
          <p:cNvSpPr txBox="1"/>
          <p:nvPr>
            <p:ph idx="4294967295" type="title"/>
          </p:nvPr>
        </p:nvSpPr>
        <p:spPr>
          <a:xfrm>
            <a:off x="0" y="342900"/>
            <a:ext cx="9144000" cy="1231500"/>
          </a:xfrm>
          <a:prstGeom prst="rect">
            <a:avLst/>
          </a:prstGeom>
          <a:noFill/>
          <a:ln>
            <a:noFill/>
          </a:ln>
        </p:spPr>
        <p:txBody>
          <a:bodyPr anchorCtr="0" anchor="b"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Times New Roman"/>
              <a:buNone/>
            </a:pPr>
            <a:r>
              <a:rPr b="0" i="0" lang="en-US" sz="3700" u="none" cap="none" strike="noStrike">
                <a:solidFill>
                  <a:schemeClr val="accent1"/>
                </a:solidFill>
                <a:latin typeface="Century Gothic"/>
                <a:ea typeface="Century Gothic"/>
                <a:cs typeface="Century Gothic"/>
                <a:sym typeface="Century Gothic"/>
              </a:rPr>
              <a:t>What will the students be learning in </a:t>
            </a:r>
            <a:r>
              <a:rPr b="0" i="0" lang="en-US" sz="3700" u="sng" cap="none" strike="noStrike">
                <a:solidFill>
                  <a:schemeClr val="accent1"/>
                </a:solidFill>
                <a:latin typeface="Century Gothic"/>
                <a:ea typeface="Century Gothic"/>
                <a:cs typeface="Century Gothic"/>
                <a:sym typeface="Century Gothic"/>
              </a:rPr>
              <a:t>Social Studies?</a:t>
            </a:r>
            <a:endParaRPr sz="3700"/>
          </a:p>
        </p:txBody>
      </p:sp>
      <p:sp>
        <p:nvSpPr>
          <p:cNvPr id="388" name="Google Shape;388;p13"/>
          <p:cNvSpPr txBox="1"/>
          <p:nvPr>
            <p:ph idx="4294967295" type="body"/>
          </p:nvPr>
        </p:nvSpPr>
        <p:spPr>
          <a:xfrm>
            <a:off x="3124200" y="1676400"/>
            <a:ext cx="5562600" cy="2767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Times New Roman"/>
              <a:buChar char="•"/>
            </a:pPr>
            <a:r>
              <a:rPr b="1" i="0" lang="en-US" sz="2800" u="none" cap="none" strike="noStrike">
                <a:solidFill>
                  <a:srgbClr val="000000"/>
                </a:solidFill>
                <a:latin typeface="Century Gothic"/>
                <a:ea typeface="Century Gothic"/>
                <a:cs typeface="Century Gothic"/>
                <a:sym typeface="Century Gothic"/>
              </a:rPr>
              <a:t> Social Studies-  </a:t>
            </a:r>
            <a:r>
              <a:rPr b="1" lang="en-US" sz="2800">
                <a:solidFill>
                  <a:srgbClr val="000000"/>
                </a:solidFill>
              </a:rPr>
              <a:t>Passport</a:t>
            </a:r>
            <a:endParaRPr b="1" i="0" sz="2800" u="none" cap="none" strike="noStrike">
              <a:solidFill>
                <a:srgbClr val="000000"/>
              </a:solidFill>
              <a:latin typeface="Century Gothic"/>
              <a:ea typeface="Century Gothic"/>
              <a:cs typeface="Century Gothic"/>
              <a:sym typeface="Century Gothic"/>
            </a:endParaRPr>
          </a:p>
          <a:p>
            <a:pPr indent="0" lvl="1" marL="0" marR="0" rtl="0" algn="l">
              <a:lnSpc>
                <a:spcPct val="100000"/>
              </a:lnSpc>
              <a:spcBef>
                <a:spcPts val="697"/>
              </a:spcBef>
              <a:spcAft>
                <a:spcPts val="0"/>
              </a:spcAft>
              <a:buClr>
                <a:srgbClr val="000000"/>
              </a:buClr>
              <a:buSzPts val="2800"/>
              <a:buFont typeface="Times New Roman"/>
              <a:buChar char="–"/>
            </a:pPr>
            <a:r>
              <a:rPr b="0" i="0" lang="en-US" sz="2800" u="none" cap="none" strike="noStrike">
                <a:solidFill>
                  <a:srgbClr val="000000"/>
                </a:solidFill>
                <a:latin typeface="Century Gothic"/>
                <a:ea typeface="Century Gothic"/>
                <a:cs typeface="Century Gothic"/>
                <a:sym typeface="Century Gothic"/>
              </a:rPr>
              <a:t> Geography, European Exploration, Western Hemisphere today, </a:t>
            </a:r>
            <a:r>
              <a:rPr lang="en-US" sz="2800">
                <a:solidFill>
                  <a:srgbClr val="000000"/>
                </a:solidFill>
              </a:rPr>
              <a:t>United States, Dominican Republic, </a:t>
            </a:r>
            <a:r>
              <a:rPr b="0" i="0" lang="en-US" sz="2800" u="none" cap="none" strike="noStrike">
                <a:solidFill>
                  <a:srgbClr val="000000"/>
                </a:solidFill>
                <a:latin typeface="Century Gothic"/>
                <a:ea typeface="Century Gothic"/>
                <a:cs typeface="Century Gothic"/>
                <a:sym typeface="Century Gothic"/>
              </a:rPr>
              <a:t>Canada, and Mexico</a:t>
            </a:r>
            <a:endParaRPr/>
          </a:p>
        </p:txBody>
      </p:sp>
      <p:pic>
        <p:nvPicPr>
          <p:cNvPr id="389" name="Google Shape;389;p13"/>
          <p:cNvPicPr preferRelativeResize="0"/>
          <p:nvPr/>
        </p:nvPicPr>
        <p:blipFill rotWithShape="1">
          <a:blip r:embed="rId3">
            <a:alphaModFix/>
          </a:blip>
          <a:srcRect b="0" l="0" r="0" t="0"/>
          <a:stretch/>
        </p:blipFill>
        <p:spPr>
          <a:xfrm>
            <a:off x="0" y="1089275"/>
            <a:ext cx="3088105" cy="4191000"/>
          </a:xfrm>
          <a:prstGeom prst="rect">
            <a:avLst/>
          </a:prstGeom>
          <a:noFill/>
          <a:ln>
            <a:noFill/>
          </a:ln>
        </p:spPr>
      </p:pic>
      <p:pic>
        <p:nvPicPr>
          <p:cNvPr id="390" name="Google Shape;390;p13"/>
          <p:cNvPicPr preferRelativeResize="0"/>
          <p:nvPr/>
        </p:nvPicPr>
        <p:blipFill>
          <a:blip r:embed="rId4">
            <a:alphaModFix/>
          </a:blip>
          <a:stretch>
            <a:fillRect/>
          </a:stretch>
        </p:blipFill>
        <p:spPr>
          <a:xfrm>
            <a:off x="0" y="4453810"/>
            <a:ext cx="9144002" cy="2190180"/>
          </a:xfrm>
          <a:prstGeom prst="rect">
            <a:avLst/>
          </a:prstGeom>
          <a:noFill/>
          <a:ln>
            <a:noFill/>
          </a:ln>
        </p:spPr>
      </p:pic>
    </p:spTree>
  </p:cSld>
  <p:clrMapOvr>
    <a:masterClrMapping/>
  </p:clrMapOvr>
  <p:transition spd="med">
    <p:push/>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g1287e418969_0_18"/>
          <p:cNvSpPr txBox="1"/>
          <p:nvPr>
            <p:ph idx="4294967295" type="title"/>
          </p:nvPr>
        </p:nvSpPr>
        <p:spPr>
          <a:xfrm>
            <a:off x="0" y="637675"/>
            <a:ext cx="9144000" cy="1200600"/>
          </a:xfrm>
          <a:prstGeom prst="rect">
            <a:avLst/>
          </a:prstGeom>
          <a:noFill/>
          <a:ln>
            <a:noFill/>
          </a:ln>
        </p:spPr>
        <p:txBody>
          <a:bodyPr anchorCtr="0" anchor="b"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Times New Roman"/>
              <a:buNone/>
            </a:pPr>
            <a:r>
              <a:rPr b="0" i="0" lang="en-US" sz="3600" u="none" cap="none" strike="noStrike">
                <a:solidFill>
                  <a:schemeClr val="accent1"/>
                </a:solidFill>
                <a:latin typeface="Century Gothic"/>
                <a:ea typeface="Century Gothic"/>
                <a:cs typeface="Century Gothic"/>
                <a:sym typeface="Century Gothic"/>
              </a:rPr>
              <a:t>What will the students be learning in </a:t>
            </a:r>
            <a:r>
              <a:rPr b="0" i="0" lang="en-US" sz="3600" u="sng" cap="none" strike="noStrike">
                <a:solidFill>
                  <a:schemeClr val="accent1"/>
                </a:solidFill>
                <a:latin typeface="Century Gothic"/>
                <a:ea typeface="Century Gothic"/>
                <a:cs typeface="Century Gothic"/>
                <a:sym typeface="Century Gothic"/>
              </a:rPr>
              <a:t>S</a:t>
            </a:r>
            <a:r>
              <a:rPr lang="en-US" sz="3600" u="sng"/>
              <a:t>cience?</a:t>
            </a:r>
            <a:endParaRPr sz="3600"/>
          </a:p>
        </p:txBody>
      </p:sp>
      <p:sp>
        <p:nvSpPr>
          <p:cNvPr id="398" name="Google Shape;398;g1287e418969_0_18"/>
          <p:cNvSpPr txBox="1"/>
          <p:nvPr>
            <p:ph idx="4294967295" type="body"/>
          </p:nvPr>
        </p:nvSpPr>
        <p:spPr>
          <a:xfrm>
            <a:off x="3497775" y="2383825"/>
            <a:ext cx="5189100" cy="3876000"/>
          </a:xfrm>
          <a:prstGeom prst="rect">
            <a:avLst/>
          </a:prstGeom>
          <a:noFill/>
          <a:ln>
            <a:noFill/>
          </a:ln>
        </p:spPr>
        <p:txBody>
          <a:bodyPr anchorCtr="0" anchor="t" bIns="45700" lIns="91425" spcFirstLastPara="1" rIns="91425" wrap="square" tIns="45700">
            <a:spAutoFit/>
          </a:bodyPr>
          <a:lstStyle/>
          <a:p>
            <a:pPr indent="-76200" lvl="0" marL="0" marR="0" rtl="0" algn="l">
              <a:lnSpc>
                <a:spcPct val="100000"/>
              </a:lnSpc>
              <a:spcBef>
                <a:spcPts val="0"/>
              </a:spcBef>
              <a:spcAft>
                <a:spcPts val="0"/>
              </a:spcAft>
              <a:buClr>
                <a:srgbClr val="000000"/>
              </a:buClr>
              <a:buSzPts val="4000"/>
              <a:buFont typeface="Times New Roman"/>
              <a:buChar char="•"/>
            </a:pPr>
            <a:r>
              <a:rPr b="1" i="0" lang="en-US" sz="4000" u="none" cap="none" strike="noStrike">
                <a:solidFill>
                  <a:srgbClr val="000000"/>
                </a:solidFill>
                <a:latin typeface="Century Gothic"/>
                <a:ea typeface="Century Gothic"/>
                <a:cs typeface="Century Gothic"/>
                <a:sym typeface="Century Gothic"/>
              </a:rPr>
              <a:t> S</a:t>
            </a:r>
            <a:r>
              <a:rPr b="1" lang="en-US" sz="4000">
                <a:solidFill>
                  <a:srgbClr val="000000"/>
                </a:solidFill>
              </a:rPr>
              <a:t>cience</a:t>
            </a:r>
            <a:r>
              <a:rPr b="1" i="0" lang="en-US" sz="4000" u="none" cap="none" strike="noStrike">
                <a:solidFill>
                  <a:srgbClr val="000000"/>
                </a:solidFill>
                <a:latin typeface="Century Gothic"/>
                <a:ea typeface="Century Gothic"/>
                <a:cs typeface="Century Gothic"/>
                <a:sym typeface="Century Gothic"/>
              </a:rPr>
              <a:t>- </a:t>
            </a:r>
            <a:r>
              <a:rPr b="1" lang="en-US" sz="4000">
                <a:solidFill>
                  <a:srgbClr val="000000"/>
                </a:solidFill>
              </a:rPr>
              <a:t>Amplify</a:t>
            </a:r>
            <a:endParaRPr b="1" i="0" sz="4000" u="none" cap="none" strike="noStrike">
              <a:solidFill>
                <a:srgbClr val="000000"/>
              </a:solidFill>
              <a:latin typeface="Century Gothic"/>
              <a:ea typeface="Century Gothic"/>
              <a:cs typeface="Century Gothic"/>
              <a:sym typeface="Century Gothic"/>
            </a:endParaRPr>
          </a:p>
          <a:p>
            <a:pPr indent="-76200" lvl="1" marL="0" marR="0" rtl="0" algn="l">
              <a:lnSpc>
                <a:spcPct val="100000"/>
              </a:lnSpc>
              <a:spcBef>
                <a:spcPts val="697"/>
              </a:spcBef>
              <a:spcAft>
                <a:spcPts val="0"/>
              </a:spcAft>
              <a:buClr>
                <a:srgbClr val="000000"/>
              </a:buClr>
              <a:buSzPts val="4000"/>
              <a:buFont typeface="Times New Roman"/>
              <a:buChar char="–"/>
            </a:pPr>
            <a:r>
              <a:rPr lang="en-US" sz="4000"/>
              <a:t>Patterns of Earth and Sky, Modeling Matter, The Earth System, Ecosystem Restoration</a:t>
            </a:r>
            <a:endParaRPr sz="4000"/>
          </a:p>
        </p:txBody>
      </p:sp>
      <p:pic>
        <p:nvPicPr>
          <p:cNvPr id="399" name="Google Shape;399;g1287e418969_0_18"/>
          <p:cNvPicPr preferRelativeResize="0"/>
          <p:nvPr/>
        </p:nvPicPr>
        <p:blipFill>
          <a:blip r:embed="rId3">
            <a:alphaModFix/>
          </a:blip>
          <a:stretch>
            <a:fillRect/>
          </a:stretch>
        </p:blipFill>
        <p:spPr>
          <a:xfrm>
            <a:off x="843175" y="4280025"/>
            <a:ext cx="2657475" cy="1724025"/>
          </a:xfrm>
          <a:prstGeom prst="rect">
            <a:avLst/>
          </a:prstGeom>
          <a:noFill/>
          <a:ln>
            <a:noFill/>
          </a:ln>
        </p:spPr>
      </p:pic>
      <p:pic>
        <p:nvPicPr>
          <p:cNvPr id="400" name="Google Shape;400;g1287e418969_0_18"/>
          <p:cNvPicPr preferRelativeResize="0"/>
          <p:nvPr/>
        </p:nvPicPr>
        <p:blipFill>
          <a:blip r:embed="rId4">
            <a:alphaModFix/>
          </a:blip>
          <a:stretch>
            <a:fillRect/>
          </a:stretch>
        </p:blipFill>
        <p:spPr>
          <a:xfrm>
            <a:off x="843175" y="1961263"/>
            <a:ext cx="2281018" cy="1724025"/>
          </a:xfrm>
          <a:prstGeom prst="rect">
            <a:avLst/>
          </a:prstGeom>
          <a:noFill/>
          <a:ln>
            <a:noFill/>
          </a:ln>
        </p:spPr>
      </p:pic>
    </p:spTree>
  </p:cSld>
  <p:clrMapOvr>
    <a:masterClrMapping/>
  </p:clrMapOvr>
  <p:transition spd="med">
    <p:push/>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14"/>
          <p:cNvSpPr txBox="1"/>
          <p:nvPr>
            <p:ph idx="4294967295" type="title"/>
          </p:nvPr>
        </p:nvSpPr>
        <p:spPr>
          <a:xfrm>
            <a:off x="609600" y="392113"/>
            <a:ext cx="8534400" cy="1018200"/>
          </a:xfrm>
          <a:prstGeom prst="rect">
            <a:avLst/>
          </a:prstGeom>
          <a:noFill/>
          <a:ln>
            <a:noFill/>
          </a:ln>
        </p:spPr>
        <p:txBody>
          <a:bodyPr anchorCtr="0" anchor="b" bIns="46800" lIns="90000" spcFirstLastPara="1" rIns="90000" wrap="square" tIns="46800">
            <a:spAutoFit/>
          </a:bodyPr>
          <a:lstStyle/>
          <a:p>
            <a:pPr indent="0" lvl="0" marL="0" marR="0" rtl="0" algn="ctr">
              <a:lnSpc>
                <a:spcPct val="100000"/>
              </a:lnSpc>
              <a:spcBef>
                <a:spcPts val="0"/>
              </a:spcBef>
              <a:spcAft>
                <a:spcPts val="0"/>
              </a:spcAft>
              <a:buClr>
                <a:srgbClr val="000000"/>
              </a:buClr>
              <a:buSzPts val="6000"/>
              <a:buFont typeface="Times New Roman"/>
              <a:buNone/>
            </a:pPr>
            <a:r>
              <a:rPr b="0" i="0" lang="en-US" sz="6000" u="none" cap="none" strike="noStrike">
                <a:solidFill>
                  <a:schemeClr val="accent1"/>
                </a:solidFill>
                <a:latin typeface="Century Gothic"/>
                <a:ea typeface="Century Gothic"/>
                <a:cs typeface="Century Gothic"/>
                <a:sym typeface="Century Gothic"/>
              </a:rPr>
              <a:t>New York State Exams</a:t>
            </a:r>
            <a:endParaRPr/>
          </a:p>
        </p:txBody>
      </p:sp>
      <p:sp>
        <p:nvSpPr>
          <p:cNvPr id="408" name="Google Shape;408;p14"/>
          <p:cNvSpPr txBox="1"/>
          <p:nvPr>
            <p:ph idx="4294967295" type="body"/>
          </p:nvPr>
        </p:nvSpPr>
        <p:spPr>
          <a:xfrm>
            <a:off x="609600" y="1524000"/>
            <a:ext cx="5562600" cy="4336200"/>
          </a:xfrm>
          <a:prstGeom prst="rect">
            <a:avLst/>
          </a:prstGeom>
          <a:noFill/>
          <a:ln>
            <a:noFill/>
          </a:ln>
        </p:spPr>
        <p:txBody>
          <a:bodyPr anchorCtr="0" anchor="t" bIns="46800" lIns="90000" spcFirstLastPara="1" rIns="90000" wrap="square" tIns="46800">
            <a:spAutoFit/>
          </a:bodyPr>
          <a:lstStyle/>
          <a:p>
            <a:pPr indent="0" lvl="0" marL="0" marR="0" rtl="0" algn="l">
              <a:lnSpc>
                <a:spcPct val="100000"/>
              </a:lnSpc>
              <a:spcBef>
                <a:spcPts val="0"/>
              </a:spcBef>
              <a:spcAft>
                <a:spcPts val="0"/>
              </a:spcAft>
              <a:buClr>
                <a:srgbClr val="000000"/>
              </a:buClr>
              <a:buSzPts val="3600"/>
              <a:buFont typeface="Arial"/>
              <a:buChar char="•"/>
            </a:pPr>
            <a:r>
              <a:rPr b="0" i="0" lang="en-US" sz="3600" u="none" cap="none" strike="noStrike">
                <a:solidFill>
                  <a:srgbClr val="000000"/>
                </a:solidFill>
                <a:latin typeface="Century Gothic"/>
                <a:ea typeface="Century Gothic"/>
                <a:cs typeface="Century Gothic"/>
                <a:sym typeface="Century Gothic"/>
              </a:rPr>
              <a:t> NY ELA Exam</a:t>
            </a:r>
            <a:r>
              <a:rPr lang="en-US" sz="3600">
                <a:solidFill>
                  <a:srgbClr val="000000"/>
                </a:solidFill>
              </a:rPr>
              <a:t> </a:t>
            </a:r>
            <a:endParaRPr/>
          </a:p>
          <a:p>
            <a:pPr indent="-203200" lvl="2" marL="400320" marR="0" rtl="0" algn="l">
              <a:lnSpc>
                <a:spcPct val="100000"/>
              </a:lnSpc>
              <a:spcBef>
                <a:spcPts val="598"/>
              </a:spcBef>
              <a:spcAft>
                <a:spcPts val="0"/>
              </a:spcAft>
              <a:buClr>
                <a:srgbClr val="000000"/>
              </a:buClr>
              <a:buSzPts val="3200"/>
              <a:buFont typeface="Century Gothic"/>
              <a:buChar char="•"/>
            </a:pPr>
            <a:r>
              <a:rPr lang="en-US" sz="2300">
                <a:solidFill>
                  <a:srgbClr val="333333"/>
                </a:solidFill>
                <a:highlight>
                  <a:srgbClr val="FFFFFF"/>
                </a:highlight>
              </a:rPr>
              <a:t>April 11-12, 2024</a:t>
            </a:r>
            <a:endParaRPr sz="2800"/>
          </a:p>
          <a:p>
            <a:pPr indent="0" lvl="0" marL="0" marR="0" rtl="0" algn="l">
              <a:lnSpc>
                <a:spcPct val="100000"/>
              </a:lnSpc>
              <a:spcBef>
                <a:spcPts val="697"/>
              </a:spcBef>
              <a:spcAft>
                <a:spcPts val="0"/>
              </a:spcAft>
              <a:buClr>
                <a:srgbClr val="000000"/>
              </a:buClr>
              <a:buSzPts val="3600"/>
              <a:buFont typeface="Arial"/>
              <a:buChar char="•"/>
            </a:pPr>
            <a:r>
              <a:rPr b="0" i="0" lang="en-US" sz="3600" u="none" cap="none" strike="noStrike">
                <a:solidFill>
                  <a:srgbClr val="000000"/>
                </a:solidFill>
                <a:latin typeface="Century Gothic"/>
                <a:ea typeface="Century Gothic"/>
                <a:cs typeface="Century Gothic"/>
                <a:sym typeface="Century Gothic"/>
              </a:rPr>
              <a:t> NY Mathematics    Exam</a:t>
            </a:r>
            <a:endParaRPr/>
          </a:p>
          <a:p>
            <a:pPr indent="-152400" lvl="2" marL="400320" marR="0" rtl="0" algn="l">
              <a:lnSpc>
                <a:spcPct val="100000"/>
              </a:lnSpc>
              <a:spcBef>
                <a:spcPts val="598"/>
              </a:spcBef>
              <a:spcAft>
                <a:spcPts val="0"/>
              </a:spcAft>
              <a:buClr>
                <a:srgbClr val="000000"/>
              </a:buClr>
              <a:buSzPts val="2400"/>
              <a:buFont typeface="Arial"/>
              <a:buChar char="•"/>
            </a:pPr>
            <a:r>
              <a:rPr b="0" i="0" lang="en-US" sz="2400" u="none" cap="none" strike="noStrike">
                <a:solidFill>
                  <a:srgbClr val="000000"/>
                </a:solidFill>
                <a:latin typeface="Century Gothic"/>
                <a:ea typeface="Century Gothic"/>
                <a:cs typeface="Century Gothic"/>
                <a:sym typeface="Century Gothic"/>
              </a:rPr>
              <a:t> </a:t>
            </a:r>
            <a:r>
              <a:rPr lang="en-US" sz="2500">
                <a:solidFill>
                  <a:srgbClr val="333333"/>
                </a:solidFill>
                <a:highlight>
                  <a:srgbClr val="FFFFFF"/>
                </a:highlight>
              </a:rPr>
              <a:t>May 7 – 8, 2024</a:t>
            </a:r>
            <a:endParaRPr sz="3000"/>
          </a:p>
          <a:p>
            <a:pPr indent="0" lvl="2" marL="400320" marR="0" rtl="0" algn="l">
              <a:lnSpc>
                <a:spcPct val="100000"/>
              </a:lnSpc>
              <a:spcBef>
                <a:spcPts val="598"/>
              </a:spcBef>
              <a:spcAft>
                <a:spcPts val="0"/>
              </a:spcAft>
              <a:buClr>
                <a:srgbClr val="000000"/>
              </a:buClr>
              <a:buSzPts val="2400"/>
              <a:buFont typeface="Times New Roman"/>
              <a:buNone/>
            </a:pPr>
            <a:r>
              <a:t/>
            </a:r>
            <a:endParaRPr b="0" i="0" sz="2400" u="none" cap="none" strike="noStrike">
              <a:solidFill>
                <a:srgbClr val="000000"/>
              </a:solidFill>
              <a:latin typeface="Century Gothic"/>
              <a:ea typeface="Century Gothic"/>
              <a:cs typeface="Century Gothic"/>
              <a:sym typeface="Century Gothic"/>
            </a:endParaRPr>
          </a:p>
          <a:p>
            <a:pPr indent="0" lvl="1" marL="0" marR="0" rtl="0" algn="l">
              <a:lnSpc>
                <a:spcPct val="100000"/>
              </a:lnSpc>
              <a:spcBef>
                <a:spcPts val="697"/>
              </a:spcBef>
              <a:spcAft>
                <a:spcPts val="0"/>
              </a:spcAft>
              <a:buClr>
                <a:srgbClr val="000000"/>
              </a:buClr>
              <a:buSzPts val="2000"/>
              <a:buFont typeface="Times New Roman"/>
              <a:buNone/>
            </a:pPr>
            <a:r>
              <a:rPr b="0" i="0" lang="en-US" sz="2000" u="none" cap="none" strike="noStrike">
                <a:solidFill>
                  <a:srgbClr val="000000"/>
                </a:solidFill>
                <a:latin typeface="Century Gothic"/>
                <a:ea typeface="Century Gothic"/>
                <a:cs typeface="Century Gothic"/>
                <a:sym typeface="Century Gothic"/>
              </a:rPr>
              <a:t>*** Attendance is very important on these dates as well for dates scheduled for practice exams ***</a:t>
            </a:r>
            <a:endParaRPr/>
          </a:p>
        </p:txBody>
      </p:sp>
      <p:pic>
        <p:nvPicPr>
          <p:cNvPr id="409" name="Google Shape;409;p14"/>
          <p:cNvPicPr preferRelativeResize="0"/>
          <p:nvPr/>
        </p:nvPicPr>
        <p:blipFill rotWithShape="1">
          <a:blip r:embed="rId3">
            <a:alphaModFix/>
          </a:blip>
          <a:srcRect b="0" l="0" r="0" t="0"/>
          <a:stretch/>
        </p:blipFill>
        <p:spPr>
          <a:xfrm>
            <a:off x="5943600" y="1600200"/>
            <a:ext cx="2930400" cy="4419720"/>
          </a:xfrm>
          <a:prstGeom prst="rect">
            <a:avLst/>
          </a:prstGeom>
          <a:noFill/>
          <a:ln>
            <a:noFill/>
          </a:ln>
        </p:spPr>
      </p:pic>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15"/>
          <p:cNvSpPr txBox="1"/>
          <p:nvPr>
            <p:ph type="title"/>
          </p:nvPr>
        </p:nvSpPr>
        <p:spPr>
          <a:xfrm>
            <a:off x="574201" y="152400"/>
            <a:ext cx="8534400" cy="11430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1"/>
              </a:buClr>
              <a:buSzPts val="4000"/>
              <a:buFont typeface="Century Gothic"/>
              <a:buNone/>
            </a:pPr>
            <a:r>
              <a:rPr lang="en-US"/>
              <a:t>Teacher-Parent Communication </a:t>
            </a:r>
            <a:endParaRPr/>
          </a:p>
        </p:txBody>
      </p:sp>
      <p:pic>
        <p:nvPicPr>
          <p:cNvPr id="415" name="Google Shape;415;p15"/>
          <p:cNvPicPr preferRelativeResize="0"/>
          <p:nvPr/>
        </p:nvPicPr>
        <p:blipFill rotWithShape="1">
          <a:blip r:embed="rId3">
            <a:alphaModFix/>
          </a:blip>
          <a:srcRect b="0" l="0" r="0" t="0"/>
          <a:stretch/>
        </p:blipFill>
        <p:spPr>
          <a:xfrm>
            <a:off x="5562600" y="1447800"/>
            <a:ext cx="3048000" cy="2642615"/>
          </a:xfrm>
          <a:prstGeom prst="rect">
            <a:avLst/>
          </a:prstGeom>
          <a:noFill/>
          <a:ln>
            <a:noFill/>
          </a:ln>
        </p:spPr>
      </p:pic>
      <p:sp>
        <p:nvSpPr>
          <p:cNvPr id="416" name="Google Shape;416;p15"/>
          <p:cNvSpPr txBox="1"/>
          <p:nvPr>
            <p:ph idx="1" type="body"/>
          </p:nvPr>
        </p:nvSpPr>
        <p:spPr>
          <a:xfrm>
            <a:off x="381000" y="1219200"/>
            <a:ext cx="8229600" cy="5638800"/>
          </a:xfrm>
          <a:prstGeom prst="rect">
            <a:avLst/>
          </a:prstGeom>
          <a:noFill/>
          <a:ln>
            <a:noFill/>
          </a:ln>
        </p:spPr>
        <p:txBody>
          <a:bodyPr anchorCtr="0" anchor="t" bIns="45700" lIns="91425" spcFirstLastPara="1" rIns="91425" wrap="square" tIns="45700">
            <a:normAutofit/>
          </a:bodyPr>
          <a:lstStyle/>
          <a:p>
            <a:pPr indent="-158496" lvl="0" marL="342900" rtl="0" algn="l">
              <a:lnSpc>
                <a:spcPct val="100000"/>
              </a:lnSpc>
              <a:spcBef>
                <a:spcPts val="0"/>
              </a:spcBef>
              <a:spcAft>
                <a:spcPts val="0"/>
              </a:spcAft>
              <a:buSzPts val="1824"/>
              <a:buNone/>
            </a:pPr>
            <a:r>
              <a:t/>
            </a:r>
            <a:endParaRPr/>
          </a:p>
          <a:p>
            <a:pPr indent="-274320" lvl="1" marL="640080" rtl="0" algn="l">
              <a:lnSpc>
                <a:spcPct val="100000"/>
              </a:lnSpc>
              <a:spcBef>
                <a:spcPts val="480"/>
              </a:spcBef>
              <a:spcAft>
                <a:spcPts val="0"/>
              </a:spcAft>
              <a:buSzPts val="1368"/>
              <a:buChar char="○"/>
            </a:pPr>
            <a:r>
              <a:rPr lang="en-US"/>
              <a:t>Parent teacher Conferences (Virtual)</a:t>
            </a:r>
            <a:endParaRPr/>
          </a:p>
          <a:p>
            <a:pPr indent="-247904" lvl="2" marL="914400" rtl="0" algn="l">
              <a:lnSpc>
                <a:spcPct val="100000"/>
              </a:lnSpc>
              <a:spcBef>
                <a:spcPts val="440"/>
              </a:spcBef>
              <a:spcAft>
                <a:spcPts val="0"/>
              </a:spcAft>
              <a:buSzPts val="1672"/>
              <a:buChar char="■"/>
            </a:pPr>
            <a:r>
              <a:rPr lang="en-US"/>
              <a:t>November </a:t>
            </a:r>
            <a:endParaRPr/>
          </a:p>
          <a:p>
            <a:pPr indent="-247904" lvl="2" marL="914400" rtl="0" algn="l">
              <a:lnSpc>
                <a:spcPct val="100000"/>
              </a:lnSpc>
              <a:spcBef>
                <a:spcPts val="440"/>
              </a:spcBef>
              <a:spcAft>
                <a:spcPts val="0"/>
              </a:spcAft>
              <a:buSzPts val="1672"/>
              <a:buChar char="■"/>
            </a:pPr>
            <a:r>
              <a:rPr lang="en-US"/>
              <a:t>March</a:t>
            </a:r>
            <a:endParaRPr/>
          </a:p>
          <a:p>
            <a:pPr indent="-228600" lvl="2" marL="914400" rtl="0" algn="l">
              <a:lnSpc>
                <a:spcPct val="100000"/>
              </a:lnSpc>
              <a:spcBef>
                <a:spcPts val="440"/>
              </a:spcBef>
              <a:spcAft>
                <a:spcPts val="0"/>
              </a:spcAft>
              <a:buSzPts val="1368"/>
              <a:buChar char="■"/>
            </a:pPr>
            <a:r>
              <a:rPr lang="en-US"/>
              <a:t>May</a:t>
            </a:r>
            <a:endParaRPr/>
          </a:p>
          <a:p>
            <a:pPr indent="-168148" lvl="1" marL="640080" rtl="0" algn="l">
              <a:lnSpc>
                <a:spcPct val="100000"/>
              </a:lnSpc>
              <a:spcBef>
                <a:spcPts val="440"/>
              </a:spcBef>
              <a:spcAft>
                <a:spcPts val="0"/>
              </a:spcAft>
              <a:buSzPts val="1672"/>
              <a:buNone/>
            </a:pPr>
            <a:r>
              <a:t/>
            </a:r>
            <a:endParaRPr/>
          </a:p>
          <a:p>
            <a:pPr indent="-168148" lvl="1" marL="640080" rtl="0" algn="l">
              <a:lnSpc>
                <a:spcPct val="100000"/>
              </a:lnSpc>
              <a:spcBef>
                <a:spcPts val="440"/>
              </a:spcBef>
              <a:spcAft>
                <a:spcPts val="0"/>
              </a:spcAft>
              <a:buSzPts val="1672"/>
              <a:buNone/>
            </a:pPr>
            <a:r>
              <a:t/>
            </a:r>
            <a:endParaRPr/>
          </a:p>
          <a:p>
            <a:pPr indent="0" lvl="1" marL="393192" rtl="0" algn="l">
              <a:lnSpc>
                <a:spcPct val="100000"/>
              </a:lnSpc>
              <a:spcBef>
                <a:spcPts val="440"/>
              </a:spcBef>
              <a:spcAft>
                <a:spcPts val="0"/>
              </a:spcAft>
              <a:buSzPts val="1672"/>
              <a:buNone/>
            </a:pPr>
            <a:r>
              <a:t/>
            </a:r>
            <a:endParaRPr/>
          </a:p>
          <a:p>
            <a:pPr indent="-274319" lvl="0" marL="342900" rtl="0" algn="l">
              <a:lnSpc>
                <a:spcPct val="100000"/>
              </a:lnSpc>
              <a:spcBef>
                <a:spcPts val="480"/>
              </a:spcBef>
              <a:spcAft>
                <a:spcPts val="0"/>
              </a:spcAft>
              <a:buSzPts val="1824"/>
              <a:buChar char="●"/>
            </a:pPr>
            <a:r>
              <a:rPr lang="en-US"/>
              <a:t>Parent Engagement </a:t>
            </a:r>
            <a:r>
              <a:rPr b="1" lang="en-US"/>
              <a:t>(NEW TIMES):</a:t>
            </a:r>
            <a:endParaRPr b="1"/>
          </a:p>
          <a:p>
            <a:pPr indent="-274320" lvl="1" marL="640080" rtl="0" algn="l">
              <a:lnSpc>
                <a:spcPct val="100000"/>
              </a:lnSpc>
              <a:spcBef>
                <a:spcPts val="440"/>
              </a:spcBef>
              <a:spcAft>
                <a:spcPts val="0"/>
              </a:spcAft>
              <a:buSzPts val="1672"/>
              <a:buChar char="○"/>
            </a:pPr>
            <a:r>
              <a:rPr lang="en-US"/>
              <a:t>Parents may set up an appointment with their child’s teacher to discuss any questions and/or concerns</a:t>
            </a:r>
            <a:endParaRPr/>
          </a:p>
          <a:p>
            <a:pPr indent="-255016" lvl="1" marL="640080" rtl="0" algn="l">
              <a:lnSpc>
                <a:spcPct val="100000"/>
              </a:lnSpc>
              <a:spcBef>
                <a:spcPts val="440"/>
              </a:spcBef>
              <a:spcAft>
                <a:spcPts val="0"/>
              </a:spcAft>
              <a:buSzPts val="1368"/>
              <a:buChar char="○"/>
            </a:pPr>
            <a:r>
              <a:rPr lang="en-US"/>
              <a:t>Appointments/ Phone Conversations can be scheduled during the week Monday- Friday</a:t>
            </a:r>
            <a:endParaRPr/>
          </a:p>
        </p:txBody>
      </p:sp>
    </p:spTree>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2"/>
          <p:cNvSpPr txBox="1"/>
          <p:nvPr>
            <p:ph idx="4294967295" type="title"/>
          </p:nvPr>
        </p:nvSpPr>
        <p:spPr>
          <a:xfrm>
            <a:off x="914400" y="609600"/>
            <a:ext cx="6553200" cy="710100"/>
          </a:xfrm>
          <a:prstGeom prst="rect">
            <a:avLst/>
          </a:prstGeom>
          <a:noFill/>
          <a:ln>
            <a:noFill/>
          </a:ln>
        </p:spPr>
        <p:txBody>
          <a:bodyPr anchorCtr="0" anchor="b" bIns="46800" lIns="90000" spcFirstLastPara="1" rIns="90000" wrap="square" tIns="46800">
            <a:spAutoFit/>
          </a:bodyPr>
          <a:lstStyle/>
          <a:p>
            <a:pPr indent="0" lvl="0" marL="0" marR="0" rtl="0" algn="l">
              <a:lnSpc>
                <a:spcPct val="100000"/>
              </a:lnSpc>
              <a:spcBef>
                <a:spcPts val="0"/>
              </a:spcBef>
              <a:spcAft>
                <a:spcPts val="0"/>
              </a:spcAft>
              <a:buClr>
                <a:srgbClr val="000000"/>
              </a:buClr>
              <a:buSzPts val="4000"/>
              <a:buFont typeface="Times New Roman"/>
              <a:buNone/>
            </a:pPr>
            <a:r>
              <a:rPr b="0" i="0" lang="en-US" sz="4000" u="none" cap="none" strike="noStrike">
                <a:solidFill>
                  <a:schemeClr val="accent1"/>
                </a:solidFill>
                <a:latin typeface="Century Gothic"/>
                <a:ea typeface="Century Gothic"/>
                <a:cs typeface="Century Gothic"/>
                <a:sym typeface="Century Gothic"/>
              </a:rPr>
              <a:t>Agenda</a:t>
            </a:r>
            <a:endParaRPr/>
          </a:p>
        </p:txBody>
      </p:sp>
      <p:sp>
        <p:nvSpPr>
          <p:cNvPr id="277" name="Google Shape;277;p2"/>
          <p:cNvSpPr txBox="1"/>
          <p:nvPr>
            <p:ph idx="4294967295" type="body"/>
          </p:nvPr>
        </p:nvSpPr>
        <p:spPr>
          <a:xfrm>
            <a:off x="535275" y="1350975"/>
            <a:ext cx="6553200" cy="5119500"/>
          </a:xfrm>
          <a:prstGeom prst="rect">
            <a:avLst/>
          </a:prstGeom>
          <a:noFill/>
          <a:ln>
            <a:noFill/>
          </a:ln>
        </p:spPr>
        <p:txBody>
          <a:bodyPr anchorCtr="0" anchor="t" bIns="46800" lIns="90000" spcFirstLastPara="1" rIns="90000" wrap="square" tIns="46800">
            <a:spAutoFit/>
          </a:bodyPr>
          <a:lstStyle/>
          <a:p>
            <a:pPr indent="0" lvl="0" marL="0" marR="0" rtl="0" algn="l">
              <a:lnSpc>
                <a:spcPct val="100000"/>
              </a:lnSpc>
              <a:spcBef>
                <a:spcPts val="0"/>
              </a:spcBef>
              <a:spcAft>
                <a:spcPts val="0"/>
              </a:spcAft>
              <a:buClr>
                <a:srgbClr val="000000"/>
              </a:buClr>
              <a:buSzPts val="2800"/>
              <a:buFont typeface="Arial"/>
              <a:buChar char="•"/>
            </a:pPr>
            <a:r>
              <a:rPr b="0" i="0" lang="en-US" sz="2800" u="none" cap="none" strike="noStrike">
                <a:solidFill>
                  <a:srgbClr val="000000"/>
                </a:solidFill>
                <a:latin typeface="Century Gothic"/>
                <a:ea typeface="Century Gothic"/>
                <a:cs typeface="Century Gothic"/>
                <a:sym typeface="Century Gothic"/>
              </a:rPr>
              <a:t> Welcome to </a:t>
            </a:r>
            <a:r>
              <a:rPr lang="en-US" sz="2800">
                <a:solidFill>
                  <a:srgbClr val="000000"/>
                </a:solidFill>
              </a:rPr>
              <a:t>5th Grade</a:t>
            </a:r>
            <a:endParaRPr b="0" i="0" sz="2400" u="none" cap="none" strike="noStrike">
              <a:solidFill>
                <a:srgbClr val="000000"/>
              </a:solidFill>
              <a:latin typeface="Century Gothic"/>
              <a:ea typeface="Century Gothic"/>
              <a:cs typeface="Century Gothic"/>
              <a:sym typeface="Century Gothic"/>
            </a:endParaRPr>
          </a:p>
          <a:p>
            <a:pPr indent="0" lvl="0" marL="0" marR="0" rtl="0" algn="l">
              <a:lnSpc>
                <a:spcPct val="100000"/>
              </a:lnSpc>
              <a:spcBef>
                <a:spcPts val="697"/>
              </a:spcBef>
              <a:spcAft>
                <a:spcPts val="0"/>
              </a:spcAft>
              <a:buClr>
                <a:srgbClr val="000000"/>
              </a:buClr>
              <a:buSzPts val="2800"/>
              <a:buFont typeface="Arial"/>
              <a:buChar char="•"/>
            </a:pPr>
            <a:r>
              <a:rPr b="0" i="0" lang="en-US" sz="2800" u="none" cap="none" strike="noStrike">
                <a:solidFill>
                  <a:srgbClr val="000000"/>
                </a:solidFill>
                <a:latin typeface="Century Gothic"/>
                <a:ea typeface="Century Gothic"/>
                <a:cs typeface="Century Gothic"/>
                <a:sym typeface="Century Gothic"/>
              </a:rPr>
              <a:t> What will your students be learning?</a:t>
            </a:r>
            <a:endParaRPr b="0" i="0" sz="2400" u="none" cap="none" strike="noStrike">
              <a:solidFill>
                <a:srgbClr val="000000"/>
              </a:solidFill>
              <a:latin typeface="Century Gothic"/>
              <a:ea typeface="Century Gothic"/>
              <a:cs typeface="Century Gothic"/>
              <a:sym typeface="Century Gothic"/>
            </a:endParaRPr>
          </a:p>
          <a:p>
            <a:pPr indent="0" lvl="0" marL="0" marR="0" rtl="0" algn="l">
              <a:lnSpc>
                <a:spcPct val="100000"/>
              </a:lnSpc>
              <a:spcBef>
                <a:spcPts val="697"/>
              </a:spcBef>
              <a:spcAft>
                <a:spcPts val="0"/>
              </a:spcAft>
              <a:buClr>
                <a:srgbClr val="000000"/>
              </a:buClr>
              <a:buSzPts val="2800"/>
              <a:buFont typeface="Arial"/>
              <a:buChar char="•"/>
            </a:pPr>
            <a:r>
              <a:rPr b="0" i="0" lang="en-US" sz="2800" u="none" cap="none" strike="noStrike">
                <a:solidFill>
                  <a:srgbClr val="000000"/>
                </a:solidFill>
                <a:latin typeface="Century Gothic"/>
                <a:ea typeface="Century Gothic"/>
                <a:cs typeface="Century Gothic"/>
                <a:sym typeface="Century Gothic"/>
              </a:rPr>
              <a:t>5</a:t>
            </a:r>
            <a:r>
              <a:rPr b="0" baseline="30000" i="0" lang="en-US" sz="2800" u="none" cap="none" strike="noStrike">
                <a:solidFill>
                  <a:srgbClr val="000000"/>
                </a:solidFill>
                <a:latin typeface="Century Gothic"/>
                <a:ea typeface="Century Gothic"/>
                <a:cs typeface="Century Gothic"/>
                <a:sym typeface="Century Gothic"/>
              </a:rPr>
              <a:t>th</a:t>
            </a:r>
            <a:r>
              <a:rPr b="0" i="0" lang="en-US" sz="2800" u="none" cap="none" strike="noStrike">
                <a:solidFill>
                  <a:srgbClr val="000000"/>
                </a:solidFill>
                <a:latin typeface="Century Gothic"/>
                <a:ea typeface="Century Gothic"/>
                <a:cs typeface="Century Gothic"/>
                <a:sym typeface="Century Gothic"/>
              </a:rPr>
              <a:t> Grade Policies</a:t>
            </a:r>
            <a:endParaRPr/>
          </a:p>
          <a:p>
            <a:pPr indent="0" lvl="0" marL="0" marR="0" rtl="0" algn="l">
              <a:lnSpc>
                <a:spcPct val="100000"/>
              </a:lnSpc>
              <a:spcBef>
                <a:spcPts val="697"/>
              </a:spcBef>
              <a:spcAft>
                <a:spcPts val="0"/>
              </a:spcAft>
              <a:buClr>
                <a:srgbClr val="000000"/>
              </a:buClr>
              <a:buSzPts val="2800"/>
              <a:buFont typeface="Arial"/>
              <a:buChar char="•"/>
            </a:pPr>
            <a:r>
              <a:rPr lang="en-US" sz="2800">
                <a:solidFill>
                  <a:srgbClr val="000000"/>
                </a:solidFill>
              </a:rPr>
              <a:t>5th Grade Curriculum Overview</a:t>
            </a:r>
            <a:endParaRPr b="0" i="0" sz="2000" u="none" cap="none" strike="noStrike">
              <a:solidFill>
                <a:srgbClr val="000000"/>
              </a:solidFill>
              <a:latin typeface="Century Gothic"/>
              <a:ea typeface="Century Gothic"/>
              <a:cs typeface="Century Gothic"/>
              <a:sym typeface="Century Gothic"/>
            </a:endParaRPr>
          </a:p>
          <a:p>
            <a:pPr indent="0" lvl="0" marL="0" marR="0" rtl="0" algn="l">
              <a:lnSpc>
                <a:spcPct val="100000"/>
              </a:lnSpc>
              <a:spcBef>
                <a:spcPts val="697"/>
              </a:spcBef>
              <a:spcAft>
                <a:spcPts val="0"/>
              </a:spcAft>
              <a:buClr>
                <a:srgbClr val="000000"/>
              </a:buClr>
              <a:buSzPts val="2800"/>
              <a:buFont typeface="Arial"/>
              <a:buChar char="•"/>
            </a:pPr>
            <a:r>
              <a:rPr b="0" i="0" lang="en-US" sz="2800" u="none" cap="none" strike="noStrike">
                <a:solidFill>
                  <a:srgbClr val="000000"/>
                </a:solidFill>
                <a:latin typeface="Century Gothic"/>
                <a:ea typeface="Century Gothic"/>
                <a:cs typeface="Century Gothic"/>
                <a:sym typeface="Century Gothic"/>
              </a:rPr>
              <a:t>New York Fifth Grade Tests</a:t>
            </a:r>
            <a:endParaRPr b="0" i="0" sz="2800" u="none" cap="none" strike="noStrike">
              <a:solidFill>
                <a:srgbClr val="000000"/>
              </a:solidFill>
              <a:latin typeface="Century Gothic"/>
              <a:ea typeface="Century Gothic"/>
              <a:cs typeface="Century Gothic"/>
              <a:sym typeface="Century Gothic"/>
            </a:endParaRPr>
          </a:p>
          <a:p>
            <a:pPr indent="0" lvl="0" marL="0" marR="0" rtl="0" algn="l">
              <a:lnSpc>
                <a:spcPct val="100000"/>
              </a:lnSpc>
              <a:spcBef>
                <a:spcPts val="697"/>
              </a:spcBef>
              <a:spcAft>
                <a:spcPts val="0"/>
              </a:spcAft>
              <a:buClr>
                <a:srgbClr val="000000"/>
              </a:buClr>
              <a:buSzPts val="2800"/>
              <a:buChar char="•"/>
            </a:pPr>
            <a:r>
              <a:rPr lang="en-US" sz="2800">
                <a:solidFill>
                  <a:srgbClr val="000000"/>
                </a:solidFill>
              </a:rPr>
              <a:t>Conferences and Resources</a:t>
            </a:r>
            <a:endParaRPr sz="2800">
              <a:solidFill>
                <a:srgbClr val="000000"/>
              </a:solidFill>
            </a:endParaRPr>
          </a:p>
          <a:p>
            <a:pPr indent="0" lvl="0" marL="0" marR="0" rtl="0" algn="l">
              <a:lnSpc>
                <a:spcPct val="100000"/>
              </a:lnSpc>
              <a:spcBef>
                <a:spcPts val="697"/>
              </a:spcBef>
              <a:spcAft>
                <a:spcPts val="0"/>
              </a:spcAft>
              <a:buClr>
                <a:srgbClr val="000000"/>
              </a:buClr>
              <a:buSzPts val="2800"/>
              <a:buFont typeface="Arial"/>
              <a:buChar char="•"/>
            </a:pPr>
            <a:r>
              <a:rPr b="0" i="0" lang="en-US" sz="2800" u="none" cap="none" strike="noStrike">
                <a:solidFill>
                  <a:srgbClr val="000000"/>
                </a:solidFill>
                <a:latin typeface="Century Gothic"/>
                <a:ea typeface="Century Gothic"/>
                <a:cs typeface="Century Gothic"/>
                <a:sym typeface="Century Gothic"/>
              </a:rPr>
              <a:t>Senior Fun!</a:t>
            </a:r>
            <a:endParaRPr b="0" i="0" sz="2800" u="none" cap="none" strike="noStrike">
              <a:solidFill>
                <a:srgbClr val="000000"/>
              </a:solidFill>
              <a:latin typeface="Century Gothic"/>
              <a:ea typeface="Century Gothic"/>
              <a:cs typeface="Century Gothic"/>
              <a:sym typeface="Century Gothic"/>
            </a:endParaRPr>
          </a:p>
          <a:p>
            <a:pPr indent="0" lvl="0" marL="0" marR="0" rtl="0" algn="l">
              <a:lnSpc>
                <a:spcPct val="100000"/>
              </a:lnSpc>
              <a:spcBef>
                <a:spcPts val="697"/>
              </a:spcBef>
              <a:spcAft>
                <a:spcPts val="0"/>
              </a:spcAft>
              <a:buClr>
                <a:srgbClr val="000000"/>
              </a:buClr>
              <a:buSzPts val="2800"/>
              <a:buFont typeface="Arial"/>
              <a:buChar char="•"/>
            </a:pPr>
            <a:r>
              <a:rPr b="0" i="0" lang="en-US" sz="2800" u="none" cap="none" strike="noStrike">
                <a:solidFill>
                  <a:srgbClr val="000000"/>
                </a:solidFill>
                <a:latin typeface="Century Gothic"/>
                <a:ea typeface="Century Gothic"/>
                <a:cs typeface="Century Gothic"/>
                <a:sym typeface="Century Gothic"/>
              </a:rPr>
              <a:t>What role can you play?</a:t>
            </a:r>
            <a:endParaRPr/>
          </a:p>
          <a:p>
            <a:pPr indent="0" lvl="0" marL="0" marR="0" rtl="0" algn="l">
              <a:lnSpc>
                <a:spcPct val="100000"/>
              </a:lnSpc>
              <a:spcBef>
                <a:spcPts val="697"/>
              </a:spcBef>
              <a:spcAft>
                <a:spcPts val="0"/>
              </a:spcAft>
              <a:buClr>
                <a:srgbClr val="000000"/>
              </a:buClr>
              <a:buSzPts val="2800"/>
              <a:buFont typeface="Arial"/>
              <a:buChar char="•"/>
            </a:pPr>
            <a:r>
              <a:rPr b="0" i="0" lang="en-US" sz="2800" u="none" cap="none" strike="noStrike">
                <a:solidFill>
                  <a:srgbClr val="000000"/>
                </a:solidFill>
                <a:latin typeface="Century Gothic"/>
                <a:ea typeface="Century Gothic"/>
                <a:cs typeface="Century Gothic"/>
                <a:sym typeface="Century Gothic"/>
              </a:rPr>
              <a:t> How can we help? </a:t>
            </a:r>
            <a:endParaRPr b="0" i="0" sz="2800" u="none" cap="none" strike="noStrike">
              <a:solidFill>
                <a:srgbClr val="000000"/>
              </a:solidFill>
              <a:latin typeface="Arial"/>
              <a:ea typeface="Arial"/>
              <a:cs typeface="Arial"/>
              <a:sym typeface="Arial"/>
            </a:endParaRPr>
          </a:p>
        </p:txBody>
      </p:sp>
      <p:pic>
        <p:nvPicPr>
          <p:cNvPr id="278" name="Google Shape;278;p2"/>
          <p:cNvPicPr preferRelativeResize="0"/>
          <p:nvPr/>
        </p:nvPicPr>
        <p:blipFill rotWithShape="1">
          <a:blip r:embed="rId3">
            <a:alphaModFix/>
          </a:blip>
          <a:srcRect b="0" l="0" r="0" t="0"/>
          <a:stretch/>
        </p:blipFill>
        <p:spPr>
          <a:xfrm>
            <a:off x="6037475" y="963300"/>
            <a:ext cx="2251080" cy="2251080"/>
          </a:xfrm>
          <a:prstGeom prst="rect">
            <a:avLst/>
          </a:prstGeom>
          <a:noFill/>
          <a:ln>
            <a:noFill/>
          </a:ln>
        </p:spPr>
      </p:pic>
      <p:pic>
        <p:nvPicPr>
          <p:cNvPr descr="C:\Users\Doreen\AppData\Local\Microsoft\Windows\Temporary Internet Files\Content.IE5\LYVF6ECW\MC900410501[1].wmf" id="279" name="Google Shape;279;p2"/>
          <p:cNvPicPr preferRelativeResize="0"/>
          <p:nvPr/>
        </p:nvPicPr>
        <p:blipFill rotWithShape="1">
          <a:blip r:embed="rId4">
            <a:alphaModFix/>
          </a:blip>
          <a:srcRect b="0" l="0" r="0" t="0"/>
          <a:stretch/>
        </p:blipFill>
        <p:spPr>
          <a:xfrm>
            <a:off x="6292925" y="4003730"/>
            <a:ext cx="2133601" cy="1924895"/>
          </a:xfrm>
          <a:prstGeom prst="rect">
            <a:avLst/>
          </a:prstGeom>
          <a:noFill/>
          <a:ln>
            <a:noFill/>
          </a:ln>
        </p:spPr>
      </p:pic>
    </p:spTree>
  </p:cSld>
  <p:clrMapOvr>
    <a:masterClrMapping/>
  </p:clrMapOvr>
  <mc:AlternateContent>
    <mc:Choice Requires="p14">
      <p:transition spd="slow" p14:dur="2500">
        <p:fade thruBlk="1"/>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16"/>
          <p:cNvSpPr txBox="1"/>
          <p:nvPr>
            <p:ph type="title"/>
          </p:nvPr>
        </p:nvSpPr>
        <p:spPr>
          <a:xfrm>
            <a:off x="1219200" y="381000"/>
            <a:ext cx="7024744" cy="1143000"/>
          </a:xfrm>
          <a:prstGeom prst="rect">
            <a:avLst/>
          </a:prstGeom>
          <a:noFill/>
          <a:ln>
            <a:noFill/>
          </a:ln>
        </p:spPr>
        <p:txBody>
          <a:bodyPr anchorCtr="0" anchor="b" bIns="45700" lIns="91425" spcFirstLastPara="1" rIns="91425" wrap="square" tIns="45700">
            <a:normAutofit/>
          </a:bodyPr>
          <a:lstStyle/>
          <a:p>
            <a:pPr indent="0" lvl="0" marL="0" rtl="0" algn="ctr">
              <a:lnSpc>
                <a:spcPct val="100000"/>
              </a:lnSpc>
              <a:spcBef>
                <a:spcPts val="0"/>
              </a:spcBef>
              <a:spcAft>
                <a:spcPts val="0"/>
              </a:spcAft>
              <a:buClr>
                <a:schemeClr val="accent1"/>
              </a:buClr>
              <a:buSzPts val="4000"/>
              <a:buFont typeface="Century Gothic"/>
              <a:buNone/>
            </a:pPr>
            <a:r>
              <a:rPr lang="en-US"/>
              <a:t>Student-Led Conferences</a:t>
            </a:r>
            <a:endParaRPr/>
          </a:p>
        </p:txBody>
      </p:sp>
      <p:sp>
        <p:nvSpPr>
          <p:cNvPr id="422" name="Google Shape;422;p16"/>
          <p:cNvSpPr txBox="1"/>
          <p:nvPr>
            <p:ph idx="1" type="body"/>
          </p:nvPr>
        </p:nvSpPr>
        <p:spPr>
          <a:xfrm>
            <a:off x="685800" y="1676400"/>
            <a:ext cx="7848600" cy="4525963"/>
          </a:xfrm>
          <a:prstGeom prst="rect">
            <a:avLst/>
          </a:prstGeom>
          <a:noFill/>
          <a:ln>
            <a:noFill/>
          </a:ln>
        </p:spPr>
        <p:txBody>
          <a:bodyPr anchorCtr="0" anchor="t" bIns="45700" lIns="91425" spcFirstLastPara="1" rIns="91425" wrap="square" tIns="45700">
            <a:normAutofit/>
          </a:bodyPr>
          <a:lstStyle/>
          <a:p>
            <a:pPr indent="-274319" lvl="0" marL="342900" rtl="0" algn="l">
              <a:lnSpc>
                <a:spcPct val="100000"/>
              </a:lnSpc>
              <a:spcBef>
                <a:spcPts val="0"/>
              </a:spcBef>
              <a:spcAft>
                <a:spcPts val="0"/>
              </a:spcAft>
              <a:buSzPts val="1824"/>
              <a:buChar char="●"/>
            </a:pPr>
            <a:r>
              <a:rPr lang="en-US"/>
              <a:t>For the months of November and March, we will be scheduling appointments with parents and your child.</a:t>
            </a:r>
            <a:endParaRPr/>
          </a:p>
          <a:p>
            <a:pPr indent="0" lvl="0" marL="68580" rtl="0" algn="l">
              <a:lnSpc>
                <a:spcPct val="100000"/>
              </a:lnSpc>
              <a:spcBef>
                <a:spcPts val="480"/>
              </a:spcBef>
              <a:spcAft>
                <a:spcPts val="0"/>
              </a:spcAft>
              <a:buSzPts val="1824"/>
              <a:buNone/>
            </a:pPr>
            <a:r>
              <a:t/>
            </a:r>
            <a:endParaRPr/>
          </a:p>
          <a:p>
            <a:pPr indent="-274319" lvl="0" marL="342900" rtl="0" algn="l">
              <a:lnSpc>
                <a:spcPct val="100000"/>
              </a:lnSpc>
              <a:spcBef>
                <a:spcPts val="480"/>
              </a:spcBef>
              <a:spcAft>
                <a:spcPts val="0"/>
              </a:spcAft>
              <a:buSzPts val="1824"/>
              <a:buChar char="●"/>
            </a:pPr>
            <a:r>
              <a:rPr lang="en-US"/>
              <a:t>Your child will lead these conferences by showcasing all of their hard work and discussing their grades and progress.</a:t>
            </a:r>
            <a:endParaRPr/>
          </a:p>
          <a:p>
            <a:pPr indent="0" lvl="0" marL="68580" rtl="0" algn="l">
              <a:lnSpc>
                <a:spcPct val="100000"/>
              </a:lnSpc>
              <a:spcBef>
                <a:spcPts val="480"/>
              </a:spcBef>
              <a:spcAft>
                <a:spcPts val="0"/>
              </a:spcAft>
              <a:buSzPts val="1824"/>
              <a:buNone/>
            </a:pPr>
            <a:r>
              <a:t/>
            </a:r>
            <a:endParaRPr/>
          </a:p>
        </p:txBody>
      </p:sp>
      <p:pic>
        <p:nvPicPr>
          <p:cNvPr id="423" name="Google Shape;423;p16"/>
          <p:cNvPicPr preferRelativeResize="0"/>
          <p:nvPr/>
        </p:nvPicPr>
        <p:blipFill rotWithShape="1">
          <a:blip r:embed="rId3">
            <a:alphaModFix/>
          </a:blip>
          <a:srcRect b="0" l="0" r="0" t="0"/>
          <a:stretch/>
        </p:blipFill>
        <p:spPr>
          <a:xfrm rot="976259">
            <a:off x="7010400" y="4648200"/>
            <a:ext cx="1676400" cy="1662988"/>
          </a:xfrm>
          <a:prstGeom prst="rect">
            <a:avLst/>
          </a:prstGeom>
          <a:noFill/>
          <a:ln>
            <a:noFill/>
          </a:ln>
        </p:spPr>
      </p:pic>
    </p:spTree>
  </p:cSld>
  <p:clrMapOvr>
    <a:masterClrMapping/>
  </p:clrMapOvr>
  <p:transition spd="slow">
    <p:fade thruBlk="1"/>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17"/>
          <p:cNvSpPr txBox="1"/>
          <p:nvPr>
            <p:ph type="title"/>
          </p:nvPr>
        </p:nvSpPr>
        <p:spPr>
          <a:xfrm>
            <a:off x="395875" y="304800"/>
            <a:ext cx="8229600" cy="1143000"/>
          </a:xfrm>
          <a:prstGeom prst="rect">
            <a:avLst/>
          </a:prstGeom>
          <a:noFill/>
          <a:ln>
            <a:noFill/>
          </a:ln>
        </p:spPr>
        <p:txBody>
          <a:bodyPr anchorCtr="0" anchor="b" bIns="45700" lIns="91425" spcFirstLastPara="1" rIns="91425" wrap="square" tIns="45700">
            <a:normAutofit/>
          </a:bodyPr>
          <a:lstStyle/>
          <a:p>
            <a:pPr indent="0" lvl="0" marL="0" rtl="0" algn="ctr">
              <a:lnSpc>
                <a:spcPct val="100000"/>
              </a:lnSpc>
              <a:spcBef>
                <a:spcPts val="0"/>
              </a:spcBef>
              <a:spcAft>
                <a:spcPts val="0"/>
              </a:spcAft>
              <a:buClr>
                <a:schemeClr val="accent1"/>
              </a:buClr>
              <a:buSzPts val="4000"/>
              <a:buFont typeface="Century Gothic"/>
              <a:buNone/>
            </a:pPr>
            <a:r>
              <a:rPr lang="en-US"/>
              <a:t>Helpful Websites </a:t>
            </a:r>
            <a:endParaRPr/>
          </a:p>
        </p:txBody>
      </p:sp>
      <p:sp>
        <p:nvSpPr>
          <p:cNvPr id="429" name="Google Shape;429;p17"/>
          <p:cNvSpPr txBox="1"/>
          <p:nvPr>
            <p:ph idx="1" type="body"/>
          </p:nvPr>
        </p:nvSpPr>
        <p:spPr>
          <a:xfrm>
            <a:off x="1873400" y="1349550"/>
            <a:ext cx="4707600" cy="1037100"/>
          </a:xfrm>
          <a:prstGeom prst="rect">
            <a:avLst/>
          </a:prstGeom>
          <a:noFill/>
          <a:ln>
            <a:noFill/>
          </a:ln>
        </p:spPr>
        <p:txBody>
          <a:bodyPr anchorCtr="0" anchor="t" bIns="45700" lIns="91425" spcFirstLastPara="1" rIns="91425" wrap="square" tIns="45700">
            <a:noAutofit/>
          </a:bodyPr>
          <a:lstStyle/>
          <a:p>
            <a:pPr indent="0" lvl="1" marL="0" rtl="0" algn="l">
              <a:lnSpc>
                <a:spcPct val="90000"/>
              </a:lnSpc>
              <a:spcBef>
                <a:spcPts val="0"/>
              </a:spcBef>
              <a:spcAft>
                <a:spcPts val="0"/>
              </a:spcAft>
              <a:buSzPts val="1170"/>
              <a:buNone/>
            </a:pPr>
            <a:r>
              <a:rPr lang="en-US" sz="2440"/>
              <a:t>				</a:t>
            </a:r>
            <a:r>
              <a:rPr lang="en-US"/>
              <a:t>NewsELA</a:t>
            </a:r>
            <a:endParaRPr/>
          </a:p>
          <a:p>
            <a:pPr indent="0" lvl="1" marL="1371600" rtl="0" algn="l">
              <a:lnSpc>
                <a:spcPct val="90000"/>
              </a:lnSpc>
              <a:spcBef>
                <a:spcPts val="0"/>
              </a:spcBef>
              <a:spcAft>
                <a:spcPts val="0"/>
              </a:spcAft>
              <a:buSzPts val="1170"/>
              <a:buNone/>
            </a:pPr>
            <a:r>
              <a:rPr lang="en-US"/>
              <a:t>    Readworks</a:t>
            </a:r>
            <a:endParaRPr/>
          </a:p>
          <a:p>
            <a:pPr indent="0" lvl="1" marL="393192" rtl="0" algn="ctr">
              <a:lnSpc>
                <a:spcPct val="90000"/>
              </a:lnSpc>
              <a:spcBef>
                <a:spcPts val="440"/>
              </a:spcBef>
              <a:spcAft>
                <a:spcPts val="0"/>
              </a:spcAft>
              <a:buSzPts val="1170"/>
              <a:buNone/>
            </a:pPr>
            <a:r>
              <a:rPr lang="en-US"/>
              <a:t>epic</a:t>
            </a:r>
            <a:endParaRPr/>
          </a:p>
          <a:p>
            <a:pPr indent="0" lvl="1" marL="393192" rtl="0" algn="ctr">
              <a:lnSpc>
                <a:spcPct val="90000"/>
              </a:lnSpc>
              <a:spcBef>
                <a:spcPts val="440"/>
              </a:spcBef>
              <a:spcAft>
                <a:spcPts val="0"/>
              </a:spcAft>
              <a:buSzPts val="1170"/>
              <a:buNone/>
            </a:pPr>
            <a:r>
              <a:rPr lang="en-US"/>
              <a:t>myon</a:t>
            </a:r>
            <a:endParaRPr/>
          </a:p>
          <a:p>
            <a:pPr indent="0" lvl="1" marL="393192" rtl="0" algn="ctr">
              <a:lnSpc>
                <a:spcPct val="90000"/>
              </a:lnSpc>
              <a:spcBef>
                <a:spcPts val="440"/>
              </a:spcBef>
              <a:spcAft>
                <a:spcPts val="0"/>
              </a:spcAft>
              <a:buSzPts val="1170"/>
              <a:buNone/>
            </a:pPr>
            <a:r>
              <a:rPr lang="en-US"/>
              <a:t>iReady</a:t>
            </a:r>
            <a:endParaRPr/>
          </a:p>
          <a:p>
            <a:pPr indent="0" lvl="1" marL="393192" rtl="0" algn="ctr">
              <a:lnSpc>
                <a:spcPct val="90000"/>
              </a:lnSpc>
              <a:spcBef>
                <a:spcPts val="440"/>
              </a:spcBef>
              <a:spcAft>
                <a:spcPts val="0"/>
              </a:spcAft>
              <a:buSzPts val="1170"/>
              <a:buNone/>
            </a:pPr>
            <a:r>
              <a:rPr lang="en-US"/>
              <a:t>Prodigy</a:t>
            </a:r>
            <a:endParaRPr/>
          </a:p>
          <a:p>
            <a:pPr indent="0" lvl="1" marL="393192" rtl="0" algn="ctr">
              <a:lnSpc>
                <a:spcPct val="90000"/>
              </a:lnSpc>
              <a:spcBef>
                <a:spcPts val="440"/>
              </a:spcBef>
              <a:spcAft>
                <a:spcPts val="0"/>
              </a:spcAft>
              <a:buSzPts val="1170"/>
              <a:buNone/>
            </a:pPr>
            <a:r>
              <a:rPr lang="en-US"/>
              <a:t>Dreamscape</a:t>
            </a:r>
            <a:endParaRPr/>
          </a:p>
          <a:p>
            <a:pPr indent="0" lvl="1" marL="393192" rtl="0" algn="ctr">
              <a:lnSpc>
                <a:spcPct val="90000"/>
              </a:lnSpc>
              <a:spcBef>
                <a:spcPts val="440"/>
              </a:spcBef>
              <a:spcAft>
                <a:spcPts val="0"/>
              </a:spcAft>
              <a:buSzPts val="1170"/>
              <a:buNone/>
            </a:pPr>
            <a:r>
              <a:rPr lang="en-US"/>
              <a:t>NatGeokids</a:t>
            </a:r>
            <a:endParaRPr/>
          </a:p>
          <a:p>
            <a:pPr indent="0" lvl="1" marL="393192" rtl="0" algn="ctr">
              <a:lnSpc>
                <a:spcPct val="90000"/>
              </a:lnSpc>
              <a:spcBef>
                <a:spcPts val="440"/>
              </a:spcBef>
              <a:spcAft>
                <a:spcPts val="0"/>
              </a:spcAft>
              <a:buSzPts val="1170"/>
              <a:buNone/>
            </a:pPr>
            <a:r>
              <a:rPr lang="en-US"/>
              <a:t>Flocabulary</a:t>
            </a:r>
            <a:br>
              <a:rPr lang="en-US"/>
            </a:br>
            <a:endParaRPr/>
          </a:p>
          <a:p>
            <a:pPr indent="0" lvl="1" marL="393192" rtl="0" algn="ctr">
              <a:lnSpc>
                <a:spcPct val="90000"/>
              </a:lnSpc>
              <a:spcBef>
                <a:spcPts val="440"/>
              </a:spcBef>
              <a:spcAft>
                <a:spcPts val="0"/>
              </a:spcAft>
              <a:buSzPts val="1170"/>
              <a:buNone/>
            </a:pPr>
            <a:r>
              <a:rPr lang="en-US"/>
              <a:t>Each teacher’s Google classroom will have a section with helpful resources!</a:t>
            </a:r>
            <a:endParaRPr/>
          </a:p>
        </p:txBody>
      </p:sp>
      <p:pic>
        <p:nvPicPr>
          <p:cNvPr id="430" name="Google Shape;430;p17"/>
          <p:cNvPicPr preferRelativeResize="0"/>
          <p:nvPr/>
        </p:nvPicPr>
        <p:blipFill rotWithShape="1">
          <a:blip r:embed="rId3">
            <a:alphaModFix/>
          </a:blip>
          <a:srcRect b="0" l="0" r="0" t="0"/>
          <a:stretch/>
        </p:blipFill>
        <p:spPr>
          <a:xfrm>
            <a:off x="6705600" y="1219200"/>
            <a:ext cx="1828800" cy="1037138"/>
          </a:xfrm>
          <a:prstGeom prst="rect">
            <a:avLst/>
          </a:prstGeom>
          <a:noFill/>
          <a:ln>
            <a:noFill/>
          </a:ln>
        </p:spPr>
      </p:pic>
    </p:spTree>
  </p:cSld>
  <p:clrMapOvr>
    <a:masterClrMapping/>
  </p:clrMapOvr>
  <p:transition spd="slow">
    <p:push/>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18"/>
          <p:cNvSpPr txBox="1"/>
          <p:nvPr>
            <p:ph type="title"/>
          </p:nvPr>
        </p:nvSpPr>
        <p:spPr>
          <a:xfrm>
            <a:off x="457200" y="304800"/>
            <a:ext cx="8229600" cy="1143000"/>
          </a:xfrm>
          <a:prstGeom prst="rect">
            <a:avLst/>
          </a:prstGeom>
          <a:noFill/>
          <a:ln>
            <a:noFill/>
          </a:ln>
        </p:spPr>
        <p:txBody>
          <a:bodyPr anchorCtr="0" anchor="b" bIns="45700" lIns="91425" spcFirstLastPara="1" rIns="91425" wrap="square" tIns="45700">
            <a:normAutofit/>
          </a:bodyPr>
          <a:lstStyle/>
          <a:p>
            <a:pPr indent="0" lvl="0" marL="0" rtl="0" algn="ctr">
              <a:lnSpc>
                <a:spcPct val="100000"/>
              </a:lnSpc>
              <a:spcBef>
                <a:spcPts val="0"/>
              </a:spcBef>
              <a:spcAft>
                <a:spcPts val="0"/>
              </a:spcAft>
              <a:buClr>
                <a:schemeClr val="accent1"/>
              </a:buClr>
              <a:buSzPts val="4000"/>
              <a:buFont typeface="Century Gothic"/>
              <a:buNone/>
            </a:pPr>
            <a:r>
              <a:rPr lang="en-US"/>
              <a:t>Social Emotional Learning (SEL)</a:t>
            </a:r>
            <a:endParaRPr/>
          </a:p>
        </p:txBody>
      </p:sp>
      <p:pic>
        <p:nvPicPr>
          <p:cNvPr id="436" name="Google Shape;436;p18"/>
          <p:cNvPicPr preferRelativeResize="0"/>
          <p:nvPr/>
        </p:nvPicPr>
        <p:blipFill rotWithShape="1">
          <a:blip r:embed="rId3">
            <a:alphaModFix/>
          </a:blip>
          <a:srcRect b="0" l="0" r="0" t="0"/>
          <a:stretch/>
        </p:blipFill>
        <p:spPr>
          <a:xfrm>
            <a:off x="776875" y="1672703"/>
            <a:ext cx="3539724" cy="1858350"/>
          </a:xfrm>
          <a:prstGeom prst="rect">
            <a:avLst/>
          </a:prstGeom>
          <a:noFill/>
          <a:ln>
            <a:noFill/>
          </a:ln>
        </p:spPr>
      </p:pic>
      <p:pic>
        <p:nvPicPr>
          <p:cNvPr id="437" name="Google Shape;437;p18"/>
          <p:cNvPicPr preferRelativeResize="0"/>
          <p:nvPr/>
        </p:nvPicPr>
        <p:blipFill rotWithShape="1">
          <a:blip r:embed="rId4">
            <a:alphaModFix/>
          </a:blip>
          <a:srcRect b="0" l="0" r="0" t="0"/>
          <a:stretch/>
        </p:blipFill>
        <p:spPr>
          <a:xfrm>
            <a:off x="4477225" y="1672700"/>
            <a:ext cx="3940075" cy="1858350"/>
          </a:xfrm>
          <a:prstGeom prst="rect">
            <a:avLst/>
          </a:prstGeom>
          <a:noFill/>
          <a:ln>
            <a:noFill/>
          </a:ln>
        </p:spPr>
      </p:pic>
      <p:pic>
        <p:nvPicPr>
          <p:cNvPr id="438" name="Google Shape;438;p18"/>
          <p:cNvPicPr preferRelativeResize="0"/>
          <p:nvPr/>
        </p:nvPicPr>
        <p:blipFill rotWithShape="1">
          <a:blip r:embed="rId5">
            <a:alphaModFix/>
          </a:blip>
          <a:srcRect b="0" l="0" r="0" t="0"/>
          <a:stretch/>
        </p:blipFill>
        <p:spPr>
          <a:xfrm>
            <a:off x="1374537" y="3825950"/>
            <a:ext cx="2344399" cy="2344401"/>
          </a:xfrm>
          <a:prstGeom prst="rect">
            <a:avLst/>
          </a:prstGeom>
          <a:noFill/>
          <a:ln>
            <a:noFill/>
          </a:ln>
        </p:spPr>
      </p:pic>
      <p:sp>
        <p:nvSpPr>
          <p:cNvPr id="439" name="Google Shape;439;p18"/>
          <p:cNvSpPr txBox="1"/>
          <p:nvPr/>
        </p:nvSpPr>
        <p:spPr>
          <a:xfrm>
            <a:off x="4980875" y="3755950"/>
            <a:ext cx="2709600" cy="2524200"/>
          </a:xfrm>
          <a:prstGeom prst="rect">
            <a:avLst/>
          </a:prstGeom>
          <a:noFill/>
          <a:ln>
            <a:noFill/>
          </a:ln>
        </p:spPr>
        <p:txBody>
          <a:bodyPr anchorCtr="0" anchor="t" bIns="91425" lIns="91425" spcFirstLastPara="1" rIns="91425" wrap="square" tIns="91425">
            <a:spAutoFit/>
          </a:bodyPr>
          <a:lstStyle/>
          <a:p>
            <a:pPr indent="-349250" lvl="0" marL="457200" marR="0" rtl="0" algn="l">
              <a:lnSpc>
                <a:spcPct val="100000"/>
              </a:lnSpc>
              <a:spcBef>
                <a:spcPts val="0"/>
              </a:spcBef>
              <a:spcAft>
                <a:spcPts val="0"/>
              </a:spcAft>
              <a:buClr>
                <a:srgbClr val="000000"/>
              </a:buClr>
              <a:buSzPts val="1900"/>
              <a:buFont typeface="Century Gothic"/>
              <a:buChar char="●"/>
            </a:pPr>
            <a:r>
              <a:rPr b="0" i="0" lang="en-US" sz="1900" u="none" cap="none" strike="noStrike">
                <a:solidFill>
                  <a:srgbClr val="000000"/>
                </a:solidFill>
                <a:latin typeface="Century Gothic"/>
                <a:ea typeface="Century Gothic"/>
                <a:cs typeface="Century Gothic"/>
                <a:sym typeface="Century Gothic"/>
              </a:rPr>
              <a:t>SEL Read Alouds</a:t>
            </a:r>
            <a:endParaRPr b="0" i="0" sz="1900" u="none" cap="none" strike="noStrike">
              <a:solidFill>
                <a:srgbClr val="000000"/>
              </a:solidFill>
              <a:latin typeface="Century Gothic"/>
              <a:ea typeface="Century Gothic"/>
              <a:cs typeface="Century Gothic"/>
              <a:sym typeface="Century Gothic"/>
            </a:endParaRPr>
          </a:p>
          <a:p>
            <a:pPr indent="-349250" lvl="0" marL="457200" marR="0" rtl="0" algn="l">
              <a:lnSpc>
                <a:spcPct val="100000"/>
              </a:lnSpc>
              <a:spcBef>
                <a:spcPts val="0"/>
              </a:spcBef>
              <a:spcAft>
                <a:spcPts val="0"/>
              </a:spcAft>
              <a:buClr>
                <a:srgbClr val="000000"/>
              </a:buClr>
              <a:buSzPts val="1900"/>
              <a:buFont typeface="Century Gothic"/>
              <a:buChar char="●"/>
            </a:pPr>
            <a:r>
              <a:rPr b="0" i="0" lang="en-US" sz="1900" u="none" cap="none" strike="noStrike">
                <a:solidFill>
                  <a:srgbClr val="000000"/>
                </a:solidFill>
                <a:latin typeface="Century Gothic"/>
                <a:ea typeface="Century Gothic"/>
                <a:cs typeface="Century Gothic"/>
                <a:sym typeface="Century Gothic"/>
              </a:rPr>
              <a:t>Morning Meeting (Review Daily Schedule)</a:t>
            </a:r>
            <a:endParaRPr b="0" i="0" sz="1900" u="none" cap="none" strike="noStrike">
              <a:solidFill>
                <a:srgbClr val="000000"/>
              </a:solidFill>
              <a:latin typeface="Century Gothic"/>
              <a:ea typeface="Century Gothic"/>
              <a:cs typeface="Century Gothic"/>
              <a:sym typeface="Century Gothic"/>
            </a:endParaRPr>
          </a:p>
          <a:p>
            <a:pPr indent="-349250" lvl="0" marL="457200" marR="0" rtl="0" algn="l">
              <a:lnSpc>
                <a:spcPct val="100000"/>
              </a:lnSpc>
              <a:spcBef>
                <a:spcPts val="0"/>
              </a:spcBef>
              <a:spcAft>
                <a:spcPts val="0"/>
              </a:spcAft>
              <a:buClr>
                <a:srgbClr val="000000"/>
              </a:buClr>
              <a:buSzPts val="1900"/>
              <a:buFont typeface="Century Gothic"/>
              <a:buChar char="●"/>
            </a:pPr>
            <a:r>
              <a:rPr b="0" i="0" lang="en-US" sz="1900" u="none" cap="none" strike="noStrike">
                <a:solidFill>
                  <a:srgbClr val="000000"/>
                </a:solidFill>
                <a:latin typeface="Century Gothic"/>
                <a:ea typeface="Century Gothic"/>
                <a:cs typeface="Century Gothic"/>
                <a:sym typeface="Century Gothic"/>
              </a:rPr>
              <a:t>EPIC Reading Breakings</a:t>
            </a:r>
            <a:endParaRPr b="0" i="0" sz="1900" u="none" cap="none" strike="noStrike">
              <a:solidFill>
                <a:srgbClr val="000000"/>
              </a:solidFill>
              <a:latin typeface="Century Gothic"/>
              <a:ea typeface="Century Gothic"/>
              <a:cs typeface="Century Gothic"/>
              <a:sym typeface="Century Gothic"/>
            </a:endParaRPr>
          </a:p>
          <a:p>
            <a:pPr indent="-349250" lvl="0" marL="457200" marR="0" rtl="0" algn="l">
              <a:lnSpc>
                <a:spcPct val="100000"/>
              </a:lnSpc>
              <a:spcBef>
                <a:spcPts val="0"/>
              </a:spcBef>
              <a:spcAft>
                <a:spcPts val="0"/>
              </a:spcAft>
              <a:buClr>
                <a:srgbClr val="000000"/>
              </a:buClr>
              <a:buSzPts val="1900"/>
              <a:buFont typeface="Century Gothic"/>
              <a:buChar char="●"/>
            </a:pPr>
            <a:r>
              <a:rPr b="0" i="0" lang="en-US" sz="1900" u="none" cap="none" strike="noStrike">
                <a:solidFill>
                  <a:srgbClr val="000000"/>
                </a:solidFill>
                <a:latin typeface="Century Gothic"/>
                <a:ea typeface="Century Gothic"/>
                <a:cs typeface="Century Gothic"/>
                <a:sym typeface="Century Gothic"/>
              </a:rPr>
              <a:t>Independent Reading Time</a:t>
            </a:r>
            <a:endParaRPr b="0" i="0" sz="1900" u="none" cap="none" strike="noStrike">
              <a:solidFill>
                <a:srgbClr val="000000"/>
              </a:solidFill>
              <a:latin typeface="Century Gothic"/>
              <a:ea typeface="Century Gothic"/>
              <a:cs typeface="Century Gothic"/>
              <a:sym typeface="Century Gothic"/>
            </a:endParaRPr>
          </a:p>
        </p:txBody>
      </p:sp>
    </p:spTree>
  </p:cSld>
  <p:clrMapOvr>
    <a:masterClrMapping/>
  </p:clrMapOvr>
  <p:transition spd="slow">
    <p:push/>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19"/>
          <p:cNvSpPr txBox="1"/>
          <p:nvPr>
            <p:ph type="title"/>
          </p:nvPr>
        </p:nvSpPr>
        <p:spPr>
          <a:xfrm>
            <a:off x="1059628" y="615089"/>
            <a:ext cx="7024800" cy="11430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1"/>
              </a:buClr>
              <a:buSzPts val="4000"/>
              <a:buFont typeface="Century Gothic"/>
              <a:buNone/>
            </a:pPr>
            <a:r>
              <a:rPr lang="en-US"/>
              <a:t>Class Dojo </a:t>
            </a:r>
            <a:endParaRPr/>
          </a:p>
        </p:txBody>
      </p:sp>
      <p:sp>
        <p:nvSpPr>
          <p:cNvPr id="445" name="Google Shape;445;p19"/>
          <p:cNvSpPr txBox="1"/>
          <p:nvPr>
            <p:ph idx="1" type="body"/>
          </p:nvPr>
        </p:nvSpPr>
        <p:spPr>
          <a:xfrm>
            <a:off x="1043500" y="2323651"/>
            <a:ext cx="6777300" cy="2348700"/>
          </a:xfrm>
          <a:prstGeom prst="rect">
            <a:avLst/>
          </a:prstGeom>
          <a:noFill/>
          <a:ln>
            <a:noFill/>
          </a:ln>
        </p:spPr>
        <p:txBody>
          <a:bodyPr anchorCtr="0" anchor="t" bIns="45700" lIns="91425" spcFirstLastPara="1" rIns="91425" wrap="square" tIns="45700">
            <a:normAutofit/>
          </a:bodyPr>
          <a:lstStyle/>
          <a:p>
            <a:pPr indent="-315468" lvl="0" marL="457200" rtl="0" algn="l">
              <a:lnSpc>
                <a:spcPct val="100000"/>
              </a:lnSpc>
              <a:spcBef>
                <a:spcPts val="0"/>
              </a:spcBef>
              <a:spcAft>
                <a:spcPts val="0"/>
              </a:spcAft>
              <a:buSzPts val="1368"/>
              <a:buChar char="●"/>
            </a:pPr>
            <a:r>
              <a:rPr lang="en-US"/>
              <a:t>Please make sure you are checking Class Dojo each day for important reminders and announcements from your child’s teacher.</a:t>
            </a:r>
            <a:endParaRPr/>
          </a:p>
          <a:p>
            <a:pPr indent="-315468" lvl="0" marL="457200" rtl="0" algn="l">
              <a:lnSpc>
                <a:spcPct val="100000"/>
              </a:lnSpc>
              <a:spcBef>
                <a:spcPts val="0"/>
              </a:spcBef>
              <a:spcAft>
                <a:spcPts val="0"/>
              </a:spcAft>
              <a:buSzPts val="1368"/>
              <a:buChar char="●"/>
            </a:pPr>
            <a:r>
              <a:rPr lang="en-US"/>
              <a:t>Check the </a:t>
            </a:r>
            <a:r>
              <a:rPr b="1" lang="en-US"/>
              <a:t>PS121 School Story</a:t>
            </a:r>
            <a:r>
              <a:rPr lang="en-US"/>
              <a:t> for information and announcements!</a:t>
            </a:r>
            <a:endParaRPr/>
          </a:p>
        </p:txBody>
      </p:sp>
      <p:pic>
        <p:nvPicPr>
          <p:cNvPr id="446" name="Google Shape;446;p19"/>
          <p:cNvPicPr preferRelativeResize="0"/>
          <p:nvPr/>
        </p:nvPicPr>
        <p:blipFill rotWithShape="1">
          <a:blip r:embed="rId3">
            <a:alphaModFix/>
          </a:blip>
          <a:srcRect b="0" l="0" r="0" t="0"/>
          <a:stretch/>
        </p:blipFill>
        <p:spPr>
          <a:xfrm>
            <a:off x="4125975" y="769450"/>
            <a:ext cx="3958449" cy="1438499"/>
          </a:xfrm>
          <a:prstGeom prst="rect">
            <a:avLst/>
          </a:prstGeom>
          <a:noFill/>
          <a:ln>
            <a:noFill/>
          </a:ln>
        </p:spPr>
      </p:pic>
      <p:pic>
        <p:nvPicPr>
          <p:cNvPr id="447" name="Google Shape;447;p19"/>
          <p:cNvPicPr preferRelativeResize="0"/>
          <p:nvPr/>
        </p:nvPicPr>
        <p:blipFill rotWithShape="1">
          <a:blip r:embed="rId4">
            <a:alphaModFix/>
          </a:blip>
          <a:srcRect b="0" l="0" r="0" t="0"/>
          <a:stretch/>
        </p:blipFill>
        <p:spPr>
          <a:xfrm>
            <a:off x="602174" y="4601725"/>
            <a:ext cx="3442701" cy="1880850"/>
          </a:xfrm>
          <a:prstGeom prst="rect">
            <a:avLst/>
          </a:prstGeom>
          <a:noFill/>
          <a:ln>
            <a:noFill/>
          </a:ln>
        </p:spPr>
      </p:pic>
      <p:pic>
        <p:nvPicPr>
          <p:cNvPr id="448" name="Google Shape;448;p19"/>
          <p:cNvPicPr preferRelativeResize="0"/>
          <p:nvPr/>
        </p:nvPicPr>
        <p:blipFill rotWithShape="1">
          <a:blip r:embed="rId5">
            <a:alphaModFix/>
          </a:blip>
          <a:srcRect b="0" l="0" r="0" t="0"/>
          <a:stretch/>
        </p:blipFill>
        <p:spPr>
          <a:xfrm>
            <a:off x="4304376" y="4601725"/>
            <a:ext cx="4305449" cy="188085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20"/>
          <p:cNvSpPr txBox="1"/>
          <p:nvPr>
            <p:ph idx="4294967295" type="title"/>
          </p:nvPr>
        </p:nvSpPr>
        <p:spPr>
          <a:xfrm>
            <a:off x="0" y="558809"/>
            <a:ext cx="8991600" cy="833400"/>
          </a:xfrm>
          <a:prstGeom prst="rect">
            <a:avLst/>
          </a:prstGeom>
          <a:noFill/>
          <a:ln>
            <a:noFill/>
          </a:ln>
        </p:spPr>
        <p:txBody>
          <a:bodyPr anchorCtr="0" anchor="b" bIns="46800" lIns="90000" spcFirstLastPara="1" rIns="90000" wrap="square" tIns="46800">
            <a:spAutoFit/>
          </a:bodyPr>
          <a:lstStyle/>
          <a:p>
            <a:pPr indent="0" lvl="0" marL="0" marR="0" rtl="0" algn="ctr">
              <a:lnSpc>
                <a:spcPct val="100000"/>
              </a:lnSpc>
              <a:spcBef>
                <a:spcPts val="0"/>
              </a:spcBef>
              <a:spcAft>
                <a:spcPts val="0"/>
              </a:spcAft>
              <a:buClr>
                <a:srgbClr val="000000"/>
              </a:buClr>
              <a:buSzPts val="4800"/>
              <a:buFont typeface="Times New Roman"/>
              <a:buNone/>
            </a:pPr>
            <a:r>
              <a:rPr b="0" i="0" lang="en-US" sz="4800" u="none" cap="none" strike="noStrike">
                <a:solidFill>
                  <a:schemeClr val="accent1"/>
                </a:solidFill>
                <a:latin typeface="Century Gothic"/>
                <a:ea typeface="Century Gothic"/>
                <a:cs typeface="Century Gothic"/>
                <a:sym typeface="Century Gothic"/>
              </a:rPr>
              <a:t>Being a Senior!</a:t>
            </a:r>
            <a:endParaRPr/>
          </a:p>
        </p:txBody>
      </p:sp>
      <p:sp>
        <p:nvSpPr>
          <p:cNvPr id="454" name="Google Shape;454;p20"/>
          <p:cNvSpPr txBox="1"/>
          <p:nvPr>
            <p:ph idx="4294967295" type="body"/>
          </p:nvPr>
        </p:nvSpPr>
        <p:spPr>
          <a:xfrm>
            <a:off x="143875" y="1253300"/>
            <a:ext cx="8908200" cy="5533800"/>
          </a:xfrm>
          <a:prstGeom prst="rect">
            <a:avLst/>
          </a:prstGeom>
          <a:noFill/>
          <a:ln>
            <a:noFill/>
          </a:ln>
        </p:spPr>
        <p:txBody>
          <a:bodyPr anchorCtr="0" anchor="t" bIns="46800" lIns="90000" spcFirstLastPara="1" rIns="90000" wrap="square" tIns="46800">
            <a:spAutoFit/>
          </a:bodyPr>
          <a:lstStyle/>
          <a:p>
            <a:pPr indent="0" lvl="0" marL="0" marR="0" rtl="0" algn="l">
              <a:lnSpc>
                <a:spcPct val="90000"/>
              </a:lnSpc>
              <a:spcBef>
                <a:spcPts val="0"/>
              </a:spcBef>
              <a:spcAft>
                <a:spcPts val="0"/>
              </a:spcAft>
              <a:buClr>
                <a:srgbClr val="000000"/>
              </a:buClr>
              <a:buSzPts val="2800"/>
              <a:buFont typeface="Times New Roman"/>
              <a:buChar char="●"/>
            </a:pPr>
            <a:r>
              <a:rPr b="0" i="0" lang="en-US" sz="2800" u="none" cap="none" strike="noStrike">
                <a:solidFill>
                  <a:srgbClr val="000000"/>
                </a:solidFill>
                <a:latin typeface="Century Gothic"/>
                <a:ea typeface="Century Gothic"/>
                <a:cs typeface="Century Gothic"/>
                <a:sym typeface="Century Gothic"/>
              </a:rPr>
              <a:t> This will be your child’s last year at PS121! </a:t>
            </a:r>
            <a:endParaRPr/>
          </a:p>
          <a:p>
            <a:pPr indent="-127000" lvl="1" marL="399959" marR="0" rtl="0" algn="l">
              <a:lnSpc>
                <a:spcPct val="90000"/>
              </a:lnSpc>
              <a:spcBef>
                <a:spcPts val="697"/>
              </a:spcBef>
              <a:spcAft>
                <a:spcPts val="0"/>
              </a:spcAft>
              <a:buClr>
                <a:srgbClr val="000000"/>
              </a:buClr>
              <a:buSzPts val="2000"/>
              <a:buFont typeface="Times New Roman"/>
              <a:buChar char="○"/>
            </a:pPr>
            <a:r>
              <a:rPr b="0" i="0" lang="en-US" sz="2000" u="none" cap="none" strike="noStrike">
                <a:solidFill>
                  <a:srgbClr val="000000"/>
                </a:solidFill>
                <a:latin typeface="Century Gothic"/>
                <a:ea typeface="Century Gothic"/>
                <a:cs typeface="Century Gothic"/>
                <a:sym typeface="Century Gothic"/>
              </a:rPr>
              <a:t>Your child can look forward</a:t>
            </a:r>
            <a:r>
              <a:rPr lang="en-US" sz="2000">
                <a:solidFill>
                  <a:srgbClr val="000000"/>
                </a:solidFill>
              </a:rPr>
              <a:t> to…</a:t>
            </a:r>
            <a:r>
              <a:rPr b="0" i="0" lang="en-US" sz="2000" u="none" cap="none" strike="noStrike">
                <a:solidFill>
                  <a:srgbClr val="000000"/>
                </a:solidFill>
                <a:latin typeface="Century Gothic"/>
                <a:ea typeface="Century Gothic"/>
                <a:cs typeface="Century Gothic"/>
                <a:sym typeface="Century Gothic"/>
              </a:rPr>
              <a:t>a fun-filled </a:t>
            </a:r>
            <a:r>
              <a:rPr lang="en-US" sz="2000">
                <a:solidFill>
                  <a:srgbClr val="000000"/>
                </a:solidFill>
              </a:rPr>
              <a:t>dance</a:t>
            </a:r>
            <a:r>
              <a:rPr b="0" i="0" lang="en-US" sz="2000" u="none" cap="none" strike="noStrike">
                <a:solidFill>
                  <a:srgbClr val="000000"/>
                </a:solidFill>
                <a:latin typeface="Century Gothic"/>
                <a:ea typeface="Century Gothic"/>
                <a:cs typeface="Century Gothic"/>
                <a:sym typeface="Century Gothic"/>
              </a:rPr>
              <a:t>, a</a:t>
            </a:r>
            <a:r>
              <a:rPr lang="en-US" sz="2000">
                <a:solidFill>
                  <a:srgbClr val="000000"/>
                </a:solidFill>
              </a:rPr>
              <a:t> senior trip</a:t>
            </a:r>
            <a:r>
              <a:rPr b="0" i="0" lang="en-US" sz="2000" u="none" cap="none" strike="noStrike">
                <a:solidFill>
                  <a:srgbClr val="000000"/>
                </a:solidFill>
                <a:latin typeface="Century Gothic"/>
                <a:ea typeface="Century Gothic"/>
                <a:cs typeface="Century Gothic"/>
                <a:sym typeface="Century Gothic"/>
              </a:rPr>
              <a:t>,  classroom achievement awards, 2023 Yearbook, Senior </a:t>
            </a:r>
            <a:r>
              <a:rPr lang="en-US" sz="2000">
                <a:solidFill>
                  <a:srgbClr val="000000"/>
                </a:solidFill>
              </a:rPr>
              <a:t>Memorabilia </a:t>
            </a:r>
            <a:r>
              <a:rPr b="0" i="0" lang="en-US" sz="2000" u="none" cap="none" strike="noStrike">
                <a:solidFill>
                  <a:srgbClr val="000000"/>
                </a:solidFill>
                <a:latin typeface="Century Gothic"/>
                <a:ea typeface="Century Gothic"/>
                <a:cs typeface="Century Gothic"/>
                <a:sym typeface="Century Gothic"/>
              </a:rPr>
              <a:t>Package and an outstanding GRADUATION</a:t>
            </a:r>
            <a:r>
              <a:rPr b="0" i="0" lang="en-US" sz="2400" u="none" cap="none" strike="noStrike">
                <a:solidFill>
                  <a:srgbClr val="000000"/>
                </a:solidFill>
                <a:latin typeface="Century Gothic"/>
                <a:ea typeface="Century Gothic"/>
                <a:cs typeface="Century Gothic"/>
                <a:sym typeface="Century Gothic"/>
              </a:rPr>
              <a:t>! (Details TBD)</a:t>
            </a:r>
            <a:endParaRPr b="0" i="0" sz="2400" u="none" cap="none" strike="noStrike">
              <a:solidFill>
                <a:srgbClr val="000000"/>
              </a:solidFill>
              <a:latin typeface="Century Gothic"/>
              <a:ea typeface="Century Gothic"/>
              <a:cs typeface="Century Gothic"/>
              <a:sym typeface="Century Gothic"/>
            </a:endParaRPr>
          </a:p>
          <a:p>
            <a:pPr indent="-344424" lvl="0" marL="457200" marR="0" rtl="0" algn="l">
              <a:lnSpc>
                <a:spcPct val="90000"/>
              </a:lnSpc>
              <a:spcBef>
                <a:spcPts val="0"/>
              </a:spcBef>
              <a:spcAft>
                <a:spcPts val="0"/>
              </a:spcAft>
              <a:buClr>
                <a:srgbClr val="000000"/>
              </a:buClr>
              <a:buSzPts val="1824"/>
              <a:buChar char="●"/>
            </a:pPr>
            <a:r>
              <a:rPr b="1" lang="en-US">
                <a:solidFill>
                  <a:srgbClr val="000000"/>
                </a:solidFill>
              </a:rPr>
              <a:t>CLUBS: </a:t>
            </a:r>
            <a:r>
              <a:rPr lang="en-US">
                <a:solidFill>
                  <a:srgbClr val="000000"/>
                </a:solidFill>
              </a:rPr>
              <a:t>A unique opportunity for 5th grade; Students choose a speciality to enjoy once a week (art, dance, STEM, technology, board </a:t>
            </a:r>
            <a:r>
              <a:rPr lang="en-US">
                <a:solidFill>
                  <a:srgbClr val="000000"/>
                </a:solidFill>
              </a:rPr>
              <a:t>games, digital art, etc)</a:t>
            </a:r>
            <a:endParaRPr sz="2400">
              <a:solidFill>
                <a:srgbClr val="000000"/>
              </a:solidFill>
            </a:endParaRPr>
          </a:p>
          <a:p>
            <a:pPr indent="0" lvl="0" marL="0" marR="0" rtl="0" algn="l">
              <a:lnSpc>
                <a:spcPct val="90000"/>
              </a:lnSpc>
              <a:spcBef>
                <a:spcPts val="799"/>
              </a:spcBef>
              <a:spcAft>
                <a:spcPts val="0"/>
              </a:spcAft>
              <a:buClr>
                <a:srgbClr val="000000"/>
              </a:buClr>
              <a:buSzPts val="3200"/>
              <a:buFont typeface="Times New Roman"/>
              <a:buChar char="●"/>
            </a:pPr>
            <a:r>
              <a:rPr b="0" i="0" lang="en-US" sz="3200" u="none" cap="none" strike="noStrike">
                <a:solidFill>
                  <a:srgbClr val="000000"/>
                </a:solidFill>
                <a:latin typeface="Century Gothic"/>
                <a:ea typeface="Century Gothic"/>
                <a:cs typeface="Century Gothic"/>
                <a:sym typeface="Century Gothic"/>
              </a:rPr>
              <a:t> Applying to Middle School</a:t>
            </a:r>
            <a:endParaRPr/>
          </a:p>
          <a:p>
            <a:pPr indent="-152400" lvl="2" marL="400320" marR="0" rtl="0" algn="l">
              <a:lnSpc>
                <a:spcPct val="90000"/>
              </a:lnSpc>
              <a:spcBef>
                <a:spcPts val="598"/>
              </a:spcBef>
              <a:spcAft>
                <a:spcPts val="0"/>
              </a:spcAft>
              <a:buClr>
                <a:srgbClr val="000000"/>
              </a:buClr>
              <a:buSzPts val="2400"/>
              <a:buFont typeface="Times New Roman"/>
              <a:buChar char="■"/>
            </a:pPr>
            <a:r>
              <a:rPr b="0" i="0" lang="en-US" sz="2400" u="none" cap="none" strike="noStrike">
                <a:solidFill>
                  <a:srgbClr val="000000"/>
                </a:solidFill>
                <a:latin typeface="Century Gothic"/>
                <a:ea typeface="Century Gothic"/>
                <a:cs typeface="Century Gothic"/>
                <a:sym typeface="Century Gothic"/>
              </a:rPr>
              <a:t> </a:t>
            </a:r>
            <a:r>
              <a:rPr b="0" i="0" lang="en-US" sz="2000" u="none" cap="none" strike="noStrike">
                <a:solidFill>
                  <a:srgbClr val="000000"/>
                </a:solidFill>
                <a:latin typeface="Century Gothic"/>
                <a:ea typeface="Century Gothic"/>
                <a:cs typeface="Century Gothic"/>
                <a:sym typeface="Century Gothic"/>
              </a:rPr>
              <a:t>You will receive a middle school application later in the school year. Please return it by the date given. </a:t>
            </a:r>
            <a:endParaRPr/>
          </a:p>
          <a:p>
            <a:pPr indent="-127000" lvl="3" marL="457198" marR="0" rtl="0" algn="l">
              <a:lnSpc>
                <a:spcPct val="90000"/>
              </a:lnSpc>
              <a:spcBef>
                <a:spcPts val="499"/>
              </a:spcBef>
              <a:spcAft>
                <a:spcPts val="0"/>
              </a:spcAft>
              <a:buClr>
                <a:srgbClr val="000000"/>
              </a:buClr>
              <a:buSzPts val="2000"/>
              <a:buFont typeface="Times New Roman"/>
              <a:buChar char="●"/>
            </a:pPr>
            <a:r>
              <a:rPr b="0" i="0" lang="en-US" sz="2000" u="none" cap="none" strike="noStrike">
                <a:solidFill>
                  <a:srgbClr val="000000"/>
                </a:solidFill>
                <a:latin typeface="Century Gothic"/>
                <a:ea typeface="Century Gothic"/>
                <a:cs typeface="Century Gothic"/>
                <a:sym typeface="Century Gothic"/>
              </a:rPr>
              <a:t> If you have any questions or concerns please contact your classroom teacher or our school counselor Mrs. Ramdath.</a:t>
            </a:r>
            <a:endParaRPr b="0" i="0" sz="2000" u="none" cap="none" strike="noStrike">
              <a:solidFill>
                <a:srgbClr val="000000"/>
              </a:solidFill>
              <a:latin typeface="Century Gothic"/>
              <a:ea typeface="Century Gothic"/>
              <a:cs typeface="Century Gothic"/>
              <a:sym typeface="Century Gothic"/>
            </a:endParaRPr>
          </a:p>
          <a:p>
            <a:pPr indent="-127000" lvl="3" marL="457198" marR="0" rtl="0" algn="l">
              <a:lnSpc>
                <a:spcPct val="90000"/>
              </a:lnSpc>
              <a:spcBef>
                <a:spcPts val="499"/>
              </a:spcBef>
              <a:spcAft>
                <a:spcPts val="0"/>
              </a:spcAft>
              <a:buClr>
                <a:srgbClr val="000000"/>
              </a:buClr>
              <a:buSzPts val="2000"/>
              <a:buFont typeface="Times New Roman"/>
              <a:buChar char="●"/>
            </a:pPr>
            <a:r>
              <a:rPr b="0" i="0" lang="en-US" sz="2000" u="none" cap="none" strike="noStrike">
                <a:solidFill>
                  <a:srgbClr val="000000"/>
                </a:solidFill>
                <a:latin typeface="Century Gothic"/>
                <a:ea typeface="Century Gothic"/>
                <a:cs typeface="Century Gothic"/>
                <a:sym typeface="Century Gothic"/>
              </a:rPr>
              <a:t>You may want to attend Middle School Open House Meetings or go to that school’s websites to get more knowledge about their programs</a:t>
            </a:r>
            <a:endParaRPr/>
          </a:p>
        </p:txBody>
      </p:sp>
      <p:pic>
        <p:nvPicPr>
          <p:cNvPr id="455" name="Google Shape;455;p20"/>
          <p:cNvPicPr preferRelativeResize="0"/>
          <p:nvPr/>
        </p:nvPicPr>
        <p:blipFill rotWithShape="1">
          <a:blip r:embed="rId3">
            <a:alphaModFix/>
          </a:blip>
          <a:srcRect b="0" l="0" r="0" t="0"/>
          <a:stretch/>
        </p:blipFill>
        <p:spPr>
          <a:xfrm>
            <a:off x="6705600" y="-25400"/>
            <a:ext cx="1122767" cy="1066800"/>
          </a:xfrm>
          <a:prstGeom prst="rect">
            <a:avLst/>
          </a:prstGeom>
          <a:noFill/>
          <a:ln>
            <a:noFill/>
          </a:ln>
        </p:spPr>
      </p:pic>
    </p:spTree>
  </p:cSld>
  <p:clrMapOvr>
    <a:masterClrMapping/>
  </p:clrMapOvr>
  <mc:AlternateContent>
    <mc:Choice Requires="p14">
      <p:transition spd="slow" p14:dur="3400">
        <p:fade thruBlk="1"/>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25"/>
          <p:cNvSpPr txBox="1"/>
          <p:nvPr>
            <p:ph idx="4294967295" type="title"/>
          </p:nvPr>
        </p:nvSpPr>
        <p:spPr>
          <a:xfrm>
            <a:off x="0" y="457200"/>
            <a:ext cx="9144000" cy="1326000"/>
          </a:xfrm>
          <a:prstGeom prst="rect">
            <a:avLst/>
          </a:prstGeom>
          <a:noFill/>
          <a:ln>
            <a:noFill/>
          </a:ln>
        </p:spPr>
        <p:txBody>
          <a:bodyPr anchorCtr="0" anchor="b" bIns="46800" lIns="90000" spcFirstLastPara="1" rIns="90000" wrap="square" tIns="46800">
            <a:spAutoFit/>
          </a:bodyPr>
          <a:lstStyle/>
          <a:p>
            <a:pPr indent="0" lvl="0" marL="0" marR="0" rtl="0" algn="ctr">
              <a:lnSpc>
                <a:spcPct val="100000"/>
              </a:lnSpc>
              <a:spcBef>
                <a:spcPts val="0"/>
              </a:spcBef>
              <a:spcAft>
                <a:spcPts val="0"/>
              </a:spcAft>
              <a:buClr>
                <a:srgbClr val="000000"/>
              </a:buClr>
              <a:buSzPts val="4000"/>
              <a:buFont typeface="Times New Roman"/>
              <a:buNone/>
            </a:pPr>
            <a:r>
              <a:rPr b="0" i="0" lang="en-US" sz="4000" u="none" cap="none" strike="noStrike">
                <a:solidFill>
                  <a:schemeClr val="accent1"/>
                </a:solidFill>
                <a:latin typeface="Century Gothic"/>
                <a:ea typeface="Century Gothic"/>
                <a:cs typeface="Century Gothic"/>
                <a:sym typeface="Century Gothic"/>
              </a:rPr>
              <a:t>What role can you play </a:t>
            </a:r>
            <a:br>
              <a:rPr b="0" i="0" lang="en-US" sz="4000" u="none" cap="none" strike="noStrike">
                <a:solidFill>
                  <a:schemeClr val="accent1"/>
                </a:solidFill>
                <a:latin typeface="Century Gothic"/>
                <a:ea typeface="Century Gothic"/>
                <a:cs typeface="Century Gothic"/>
                <a:sym typeface="Century Gothic"/>
              </a:rPr>
            </a:br>
            <a:r>
              <a:rPr b="0" i="0" lang="en-US" sz="4000" u="none" cap="none" strike="noStrike">
                <a:solidFill>
                  <a:schemeClr val="accent1"/>
                </a:solidFill>
                <a:latin typeface="Century Gothic"/>
                <a:ea typeface="Century Gothic"/>
                <a:cs typeface="Century Gothic"/>
                <a:sym typeface="Century Gothic"/>
              </a:rPr>
              <a:t>in your child’s education?</a:t>
            </a:r>
            <a:endParaRPr/>
          </a:p>
        </p:txBody>
      </p:sp>
      <p:sp>
        <p:nvSpPr>
          <p:cNvPr id="463" name="Google Shape;463;p25"/>
          <p:cNvSpPr txBox="1"/>
          <p:nvPr>
            <p:ph idx="4294967295" type="body"/>
          </p:nvPr>
        </p:nvSpPr>
        <p:spPr>
          <a:xfrm>
            <a:off x="381000" y="1905000"/>
            <a:ext cx="6248400" cy="3881700"/>
          </a:xfrm>
          <a:prstGeom prst="rect">
            <a:avLst/>
          </a:prstGeom>
          <a:noFill/>
          <a:ln>
            <a:noFill/>
          </a:ln>
        </p:spPr>
        <p:txBody>
          <a:bodyPr anchorCtr="0" anchor="t" bIns="46800" lIns="90000" spcFirstLastPara="1" rIns="90000" wrap="square" tIns="46800">
            <a:spAutoFit/>
          </a:bodyPr>
          <a:lstStyle/>
          <a:p>
            <a:pPr indent="0" lvl="0" marL="0" marR="0" rtl="0" algn="ctr">
              <a:lnSpc>
                <a:spcPct val="90000"/>
              </a:lnSpc>
              <a:spcBef>
                <a:spcPts val="0"/>
              </a:spcBef>
              <a:spcAft>
                <a:spcPts val="0"/>
              </a:spcAft>
              <a:buClr>
                <a:srgbClr val="000000"/>
              </a:buClr>
              <a:buSzPts val="2800"/>
              <a:buFont typeface="Arial"/>
              <a:buChar char="•"/>
            </a:pPr>
            <a:r>
              <a:rPr b="1" i="0" lang="en-US" sz="2800" u="none" cap="none" strike="noStrike">
                <a:solidFill>
                  <a:srgbClr val="000000"/>
                </a:solidFill>
                <a:latin typeface="Century Gothic"/>
                <a:ea typeface="Century Gothic"/>
                <a:cs typeface="Century Gothic"/>
                <a:sym typeface="Century Gothic"/>
              </a:rPr>
              <a:t> Parent-Teacher Association</a:t>
            </a:r>
            <a:endParaRPr/>
          </a:p>
          <a:p>
            <a:pPr indent="0" lvl="0" marL="0" marR="0" rtl="0" algn="ctr">
              <a:lnSpc>
                <a:spcPct val="90000"/>
              </a:lnSpc>
              <a:spcBef>
                <a:spcPts val="697"/>
              </a:spcBef>
              <a:spcAft>
                <a:spcPts val="0"/>
              </a:spcAft>
              <a:buClr>
                <a:srgbClr val="000000"/>
              </a:buClr>
              <a:buSzPts val="2000"/>
              <a:buFont typeface="Times New Roman"/>
              <a:buNone/>
            </a:pPr>
            <a:r>
              <a:t/>
            </a:r>
            <a:endParaRPr b="1" i="0" sz="2000" u="none" cap="none" strike="noStrike">
              <a:solidFill>
                <a:srgbClr val="000000"/>
              </a:solidFill>
              <a:latin typeface="Century Gothic"/>
              <a:ea typeface="Century Gothic"/>
              <a:cs typeface="Century Gothic"/>
              <a:sym typeface="Century Gothic"/>
            </a:endParaRPr>
          </a:p>
          <a:p>
            <a:pPr indent="0" lvl="1" marL="399960" marR="0" rtl="0" algn="ctr">
              <a:lnSpc>
                <a:spcPct val="90000"/>
              </a:lnSpc>
              <a:spcBef>
                <a:spcPts val="697"/>
              </a:spcBef>
              <a:spcAft>
                <a:spcPts val="0"/>
              </a:spcAft>
              <a:buClr>
                <a:srgbClr val="000000"/>
              </a:buClr>
              <a:buSzPts val="2800"/>
              <a:buFont typeface="Times New Roman"/>
              <a:buNone/>
            </a:pPr>
            <a:r>
              <a:rPr b="1" i="0" lang="en-US" sz="2800" u="none" cap="none" strike="noStrike">
                <a:solidFill>
                  <a:srgbClr val="000000"/>
                </a:solidFill>
                <a:latin typeface="Century Gothic"/>
                <a:ea typeface="Century Gothic"/>
                <a:cs typeface="Century Gothic"/>
                <a:sym typeface="Century Gothic"/>
              </a:rPr>
              <a:t>Parent-Teacher Conferences</a:t>
            </a:r>
            <a:endParaRPr/>
          </a:p>
          <a:p>
            <a:pPr indent="-127000" lvl="3" marL="457198" marR="0" rtl="0" algn="ctr">
              <a:lnSpc>
                <a:spcPct val="90000"/>
              </a:lnSpc>
              <a:spcBef>
                <a:spcPts val="499"/>
              </a:spcBef>
              <a:spcAft>
                <a:spcPts val="0"/>
              </a:spcAft>
              <a:buClr>
                <a:srgbClr val="000000"/>
              </a:buClr>
              <a:buSzPts val="2000"/>
              <a:buFont typeface="Arial"/>
              <a:buChar char="–"/>
            </a:pPr>
            <a:r>
              <a:rPr b="1" i="0" lang="en-US" sz="2000" u="none" cap="none" strike="noStrike">
                <a:solidFill>
                  <a:srgbClr val="000000"/>
                </a:solidFill>
                <a:latin typeface="Century Gothic"/>
                <a:ea typeface="Century Gothic"/>
                <a:cs typeface="Century Gothic"/>
                <a:sym typeface="Century Gothic"/>
              </a:rPr>
              <a:t> Nov.</a:t>
            </a:r>
            <a:r>
              <a:rPr b="1" lang="en-US" sz="2000">
                <a:solidFill>
                  <a:srgbClr val="000000"/>
                </a:solidFill>
              </a:rPr>
              <a:t>,</a:t>
            </a:r>
            <a:r>
              <a:rPr b="1" i="0" lang="en-US" sz="2000" u="none" cap="none" strike="noStrike">
                <a:solidFill>
                  <a:srgbClr val="000000"/>
                </a:solidFill>
                <a:latin typeface="Century Gothic"/>
                <a:ea typeface="Century Gothic"/>
                <a:cs typeface="Century Gothic"/>
                <a:sym typeface="Century Gothic"/>
              </a:rPr>
              <a:t>March., May </a:t>
            </a:r>
            <a:endParaRPr/>
          </a:p>
          <a:p>
            <a:pPr indent="0" lvl="3" marL="457198" marR="0" rtl="0" algn="ctr">
              <a:lnSpc>
                <a:spcPct val="90000"/>
              </a:lnSpc>
              <a:spcBef>
                <a:spcPts val="499"/>
              </a:spcBef>
              <a:spcAft>
                <a:spcPts val="0"/>
              </a:spcAft>
              <a:buClr>
                <a:srgbClr val="000000"/>
              </a:buClr>
              <a:buSzPts val="2800"/>
              <a:buFont typeface="Times New Roman"/>
              <a:buNone/>
            </a:pPr>
            <a:r>
              <a:t/>
            </a:r>
            <a:endParaRPr b="1" sz="2800">
              <a:solidFill>
                <a:srgbClr val="000000"/>
              </a:solidFill>
            </a:endParaRPr>
          </a:p>
          <a:p>
            <a:pPr indent="0" lvl="3" marL="457198" marR="0" rtl="0" algn="ctr">
              <a:lnSpc>
                <a:spcPct val="90000"/>
              </a:lnSpc>
              <a:spcBef>
                <a:spcPts val="499"/>
              </a:spcBef>
              <a:spcAft>
                <a:spcPts val="0"/>
              </a:spcAft>
              <a:buClr>
                <a:srgbClr val="000000"/>
              </a:buClr>
              <a:buSzPts val="2800"/>
              <a:buFont typeface="Times New Roman"/>
              <a:buNone/>
            </a:pPr>
            <a:r>
              <a:rPr b="1" i="0" lang="en-US" sz="2800" u="none" cap="none" strike="noStrike">
                <a:solidFill>
                  <a:srgbClr val="000000"/>
                </a:solidFill>
                <a:latin typeface="Century Gothic"/>
                <a:ea typeface="Century Gothic"/>
                <a:cs typeface="Century Gothic"/>
                <a:sym typeface="Century Gothic"/>
              </a:rPr>
              <a:t>Homework &amp; Tests</a:t>
            </a:r>
            <a:endParaRPr/>
          </a:p>
          <a:p>
            <a:pPr indent="-114300" lvl="2" marL="400320" marR="0" rtl="0" algn="ctr">
              <a:lnSpc>
                <a:spcPct val="90000"/>
              </a:lnSpc>
              <a:spcBef>
                <a:spcPts val="499"/>
              </a:spcBef>
              <a:spcAft>
                <a:spcPts val="0"/>
              </a:spcAft>
              <a:buClr>
                <a:srgbClr val="000000"/>
              </a:buClr>
              <a:buSzPts val="1800"/>
              <a:buFont typeface="Arial"/>
              <a:buChar char="•"/>
            </a:pPr>
            <a:r>
              <a:rPr b="1" i="0" lang="en-US" sz="1800" u="none" cap="none" strike="noStrike">
                <a:solidFill>
                  <a:srgbClr val="000000"/>
                </a:solidFill>
                <a:latin typeface="Century Gothic"/>
                <a:ea typeface="Century Gothic"/>
                <a:cs typeface="Century Gothic"/>
                <a:sym typeface="Century Gothic"/>
              </a:rPr>
              <a:t> Completing all homework and studying for classroom and state tests is an essential part of student’s success. Please make sure your student is completing all assignments and is preparing for the state assessments. </a:t>
            </a:r>
            <a:endParaRPr/>
          </a:p>
        </p:txBody>
      </p:sp>
      <p:pic>
        <p:nvPicPr>
          <p:cNvPr id="464" name="Google Shape;464;p25"/>
          <p:cNvPicPr preferRelativeResize="0"/>
          <p:nvPr/>
        </p:nvPicPr>
        <p:blipFill rotWithShape="1">
          <a:blip r:embed="rId3">
            <a:alphaModFix/>
          </a:blip>
          <a:srcRect b="0" l="0" r="0" t="0"/>
          <a:stretch/>
        </p:blipFill>
        <p:spPr>
          <a:xfrm>
            <a:off x="6705600" y="4114800"/>
            <a:ext cx="1981200" cy="1920153"/>
          </a:xfrm>
          <a:prstGeom prst="rect">
            <a:avLst/>
          </a:prstGeom>
          <a:noFill/>
          <a:ln>
            <a:noFill/>
          </a:ln>
        </p:spPr>
      </p:pic>
      <p:pic>
        <p:nvPicPr>
          <p:cNvPr descr="C:\Users\Doreen\AppData\Local\Microsoft\Windows\Temporary Internet Files\Content.IE5\0N60FM4S\MP900399408[1].jpg" id="465" name="Google Shape;465;p25"/>
          <p:cNvPicPr preferRelativeResize="0"/>
          <p:nvPr/>
        </p:nvPicPr>
        <p:blipFill rotWithShape="1">
          <a:blip r:embed="rId4">
            <a:alphaModFix/>
          </a:blip>
          <a:srcRect b="0" l="0" r="0" t="0"/>
          <a:stretch/>
        </p:blipFill>
        <p:spPr>
          <a:xfrm>
            <a:off x="6477000" y="1828800"/>
            <a:ext cx="2209800" cy="1472624"/>
          </a:xfrm>
          <a:prstGeom prst="rect">
            <a:avLst/>
          </a:prstGeom>
          <a:noFill/>
          <a:ln>
            <a:noFill/>
          </a:ln>
        </p:spPr>
      </p:pic>
    </p:spTree>
  </p:cSld>
  <p:clrMapOvr>
    <a:masterClrMapping/>
  </p:clrMapOvr>
  <p:transition spd="slow">
    <p:push/>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26"/>
          <p:cNvSpPr txBox="1"/>
          <p:nvPr>
            <p:ph type="ctrTitle"/>
          </p:nvPr>
        </p:nvSpPr>
        <p:spPr>
          <a:xfrm>
            <a:off x="4648200" y="0"/>
            <a:ext cx="3505200" cy="1828799"/>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100000"/>
              </a:lnSpc>
              <a:spcBef>
                <a:spcPts val="0"/>
              </a:spcBef>
              <a:spcAft>
                <a:spcPts val="0"/>
              </a:spcAft>
              <a:buClr>
                <a:schemeClr val="accent1"/>
              </a:buClr>
              <a:buSzPct val="100000"/>
              <a:buFont typeface="Century Gothic"/>
              <a:buNone/>
            </a:pPr>
            <a:r>
              <a:rPr lang="en-US" u="sng"/>
              <a:t>How can we help you </a:t>
            </a:r>
            <a:br>
              <a:rPr lang="en-US" u="sng"/>
            </a:br>
            <a:r>
              <a:rPr lang="en-US" u="sng"/>
              <a:t>and your child?</a:t>
            </a:r>
            <a:endParaRPr/>
          </a:p>
        </p:txBody>
      </p:sp>
      <p:sp>
        <p:nvSpPr>
          <p:cNvPr id="471" name="Google Shape;471;p26"/>
          <p:cNvSpPr txBox="1"/>
          <p:nvPr>
            <p:ph idx="1" type="subTitle"/>
          </p:nvPr>
        </p:nvSpPr>
        <p:spPr>
          <a:xfrm>
            <a:off x="4572000" y="2438400"/>
            <a:ext cx="3810000" cy="205740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24"/>
              <a:buNone/>
            </a:pPr>
            <a:r>
              <a:rPr lang="en-US" sz="2400"/>
              <a:t>Please take this time to: </a:t>
            </a:r>
            <a:endParaRPr/>
          </a:p>
          <a:p>
            <a:pPr indent="-514350" lvl="0" marL="514350" rtl="0" algn="l">
              <a:lnSpc>
                <a:spcPct val="100000"/>
              </a:lnSpc>
              <a:spcBef>
                <a:spcPts val="480"/>
              </a:spcBef>
              <a:spcAft>
                <a:spcPts val="0"/>
              </a:spcAft>
              <a:buSzPts val="1824"/>
              <a:buFont typeface="Century Gothic"/>
              <a:buAutoNum type="arabicPeriod"/>
            </a:pPr>
            <a:r>
              <a:rPr lang="en-US" sz="2400"/>
              <a:t>Ask any questions you may have?</a:t>
            </a:r>
            <a:endParaRPr/>
          </a:p>
          <a:p>
            <a:pPr indent="-514350" lvl="0" marL="514350" rtl="0" algn="l">
              <a:lnSpc>
                <a:spcPct val="100000"/>
              </a:lnSpc>
              <a:spcBef>
                <a:spcPts val="480"/>
              </a:spcBef>
              <a:spcAft>
                <a:spcPts val="0"/>
              </a:spcAft>
              <a:buSzPts val="1824"/>
              <a:buFont typeface="Century Gothic"/>
              <a:buAutoNum type="arabicPeriod"/>
            </a:pPr>
            <a:r>
              <a:rPr lang="en-US" sz="2400"/>
              <a:t>Sign up for Class Dojo!</a:t>
            </a:r>
            <a:endParaRPr sz="2400"/>
          </a:p>
          <a:p>
            <a:pPr indent="-514350" lvl="0" marL="514350" rtl="0" algn="l">
              <a:lnSpc>
                <a:spcPct val="100000"/>
              </a:lnSpc>
              <a:spcBef>
                <a:spcPts val="480"/>
              </a:spcBef>
              <a:spcAft>
                <a:spcPts val="0"/>
              </a:spcAft>
              <a:buSzPts val="1824"/>
              <a:buFont typeface="Century Gothic"/>
              <a:buAutoNum type="arabicPeriod"/>
            </a:pPr>
            <a:r>
              <a:rPr lang="en-US" sz="2400"/>
              <a:t>Briefly speak to your child’s classroom teacher to share questions/concerns</a:t>
            </a:r>
            <a:endParaRPr/>
          </a:p>
          <a:p>
            <a:pPr indent="-398526" lvl="0" marL="514350" rtl="0" algn="l">
              <a:lnSpc>
                <a:spcPct val="100000"/>
              </a:lnSpc>
              <a:spcBef>
                <a:spcPts val="480"/>
              </a:spcBef>
              <a:spcAft>
                <a:spcPts val="0"/>
              </a:spcAft>
              <a:buSzPts val="1824"/>
              <a:buFont typeface="Century Gothic"/>
              <a:buNone/>
            </a:pPr>
            <a:r>
              <a:t/>
            </a:r>
            <a:endParaRPr sz="2400"/>
          </a:p>
        </p:txBody>
      </p:sp>
      <p:pic>
        <p:nvPicPr>
          <p:cNvPr id="472" name="Google Shape;472;p26"/>
          <p:cNvPicPr preferRelativeResize="0"/>
          <p:nvPr/>
        </p:nvPicPr>
        <p:blipFill rotWithShape="1">
          <a:blip r:embed="rId3">
            <a:alphaModFix/>
          </a:blip>
          <a:srcRect b="0" l="0" r="0" t="0"/>
          <a:stretch/>
        </p:blipFill>
        <p:spPr>
          <a:xfrm>
            <a:off x="237875" y="1695000"/>
            <a:ext cx="3886199" cy="3352800"/>
          </a:xfrm>
          <a:prstGeom prst="rect">
            <a:avLst/>
          </a:prstGeom>
          <a:noFill/>
          <a:ln>
            <a:noFill/>
          </a:ln>
        </p:spPr>
      </p:pic>
    </p:spTree>
  </p:cSld>
  <p:clrMapOvr>
    <a:masterClrMapping/>
  </p:clrMapOvr>
  <mc:AlternateContent>
    <mc:Choice Requires="p14">
      <p:transition spd="slow" p14:dur="1500">
        <p:fade thruBlk="1"/>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27"/>
          <p:cNvSpPr txBox="1"/>
          <p:nvPr>
            <p:ph idx="4294967295" type="title"/>
          </p:nvPr>
        </p:nvSpPr>
        <p:spPr>
          <a:xfrm>
            <a:off x="4648200" y="1220788"/>
            <a:ext cx="3962400" cy="2803500"/>
          </a:xfrm>
          <a:prstGeom prst="rect">
            <a:avLst/>
          </a:prstGeom>
          <a:noFill/>
          <a:ln>
            <a:noFill/>
          </a:ln>
        </p:spPr>
        <p:txBody>
          <a:bodyPr anchorCtr="0" anchor="b" bIns="46800" lIns="90000" spcFirstLastPara="1" rIns="90000" wrap="square" tIns="46800">
            <a:spAutoFit/>
          </a:bodyPr>
          <a:lstStyle/>
          <a:p>
            <a:pPr indent="0" lvl="0" marL="0" marR="0" rtl="0" algn="ctr">
              <a:lnSpc>
                <a:spcPct val="100000"/>
              </a:lnSpc>
              <a:spcBef>
                <a:spcPts val="0"/>
              </a:spcBef>
              <a:spcAft>
                <a:spcPts val="0"/>
              </a:spcAft>
              <a:buClr>
                <a:srgbClr val="000000"/>
              </a:buClr>
              <a:buSzPts val="8800"/>
              <a:buFont typeface="Times New Roman"/>
              <a:buNone/>
            </a:pPr>
            <a:r>
              <a:rPr b="1" i="0" lang="en-US" sz="8800" u="none" cap="none" strike="noStrike">
                <a:solidFill>
                  <a:schemeClr val="accent1"/>
                </a:solidFill>
                <a:latin typeface="Century Gothic"/>
                <a:ea typeface="Century Gothic"/>
                <a:cs typeface="Century Gothic"/>
                <a:sym typeface="Century Gothic"/>
              </a:rPr>
              <a:t>Thank</a:t>
            </a:r>
            <a:r>
              <a:rPr b="0" i="0" lang="en-US" sz="8800" u="none" cap="none" strike="noStrike">
                <a:solidFill>
                  <a:schemeClr val="accent1"/>
                </a:solidFill>
                <a:latin typeface="Century Gothic"/>
                <a:ea typeface="Century Gothic"/>
                <a:cs typeface="Century Gothic"/>
                <a:sym typeface="Century Gothic"/>
              </a:rPr>
              <a:t> </a:t>
            </a:r>
            <a:r>
              <a:rPr b="1" i="0" lang="en-US" sz="8800" u="none" cap="none" strike="noStrike">
                <a:solidFill>
                  <a:schemeClr val="accent1"/>
                </a:solidFill>
                <a:latin typeface="Century Gothic"/>
                <a:ea typeface="Century Gothic"/>
                <a:cs typeface="Century Gothic"/>
                <a:sym typeface="Century Gothic"/>
              </a:rPr>
              <a:t>You</a:t>
            </a:r>
            <a:r>
              <a:rPr b="0" i="0" lang="en-US" sz="8800" u="none" cap="none" strike="noStrike">
                <a:solidFill>
                  <a:schemeClr val="accent1"/>
                </a:solidFill>
                <a:latin typeface="Century Gothic"/>
                <a:ea typeface="Century Gothic"/>
                <a:cs typeface="Century Gothic"/>
                <a:sym typeface="Century Gothic"/>
              </a:rPr>
              <a:t>!</a:t>
            </a:r>
            <a:endParaRPr/>
          </a:p>
        </p:txBody>
      </p:sp>
      <p:sp>
        <p:nvSpPr>
          <p:cNvPr id="480" name="Google Shape;480;p27"/>
          <p:cNvSpPr txBox="1"/>
          <p:nvPr/>
        </p:nvSpPr>
        <p:spPr>
          <a:xfrm>
            <a:off x="4495320" y="4648200"/>
            <a:ext cx="4343400" cy="1674600"/>
          </a:xfrm>
          <a:prstGeom prst="rect">
            <a:avLst/>
          </a:prstGeom>
          <a:noFill/>
          <a:ln>
            <a:noFill/>
          </a:ln>
        </p:spPr>
        <p:txBody>
          <a:bodyPr anchorCtr="0" anchor="t" bIns="46800" lIns="90000" spcFirstLastPara="1" rIns="90000" wrap="square" tIns="46800">
            <a:spAutoFit/>
          </a:bodyPr>
          <a:lstStyle/>
          <a:p>
            <a:pPr indent="0" lvl="0" marL="0" marR="0" rtl="0" algn="ctr">
              <a:lnSpc>
                <a:spcPct val="100000"/>
              </a:lnSpc>
              <a:spcBef>
                <a:spcPts val="0"/>
              </a:spcBef>
              <a:spcAft>
                <a:spcPts val="0"/>
              </a:spcAft>
              <a:buClr>
                <a:srgbClr val="000000"/>
              </a:buClr>
              <a:buSzPts val="3200"/>
              <a:buFont typeface="Times New Roman"/>
              <a:buNone/>
            </a:pPr>
            <a:r>
              <a:rPr b="0" i="0" lang="en-US" sz="3200" u="none" cap="none" strike="noStrike">
                <a:solidFill>
                  <a:srgbClr val="000000"/>
                </a:solidFill>
                <a:latin typeface="Arial"/>
                <a:ea typeface="Arial"/>
                <a:cs typeface="Arial"/>
                <a:sym typeface="Arial"/>
              </a:rPr>
              <a:t>We look forward</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799"/>
              </a:spcBef>
              <a:spcAft>
                <a:spcPts val="0"/>
              </a:spcAft>
              <a:buClr>
                <a:srgbClr val="000000"/>
              </a:buClr>
              <a:buSzPts val="3200"/>
              <a:buFont typeface="Times New Roman"/>
              <a:buNone/>
            </a:pPr>
            <a:r>
              <a:rPr b="0" i="0" lang="en-US" sz="3200" u="none" cap="none" strike="noStrike">
                <a:solidFill>
                  <a:srgbClr val="000000"/>
                </a:solidFill>
                <a:latin typeface="Arial"/>
                <a:ea typeface="Arial"/>
                <a:cs typeface="Arial"/>
                <a:sym typeface="Arial"/>
              </a:rPr>
              <a:t>to </a:t>
            </a:r>
            <a:r>
              <a:rPr lang="en-US" sz="3200"/>
              <a:t>welcoming your child into 5th Grade!</a:t>
            </a:r>
            <a:endParaRPr b="0" i="0" sz="1400" u="none" cap="none" strike="noStrike">
              <a:solidFill>
                <a:srgbClr val="000000"/>
              </a:solidFill>
              <a:latin typeface="Arial"/>
              <a:ea typeface="Arial"/>
              <a:cs typeface="Arial"/>
              <a:sym typeface="Arial"/>
            </a:endParaRPr>
          </a:p>
        </p:txBody>
      </p:sp>
      <p:pic>
        <p:nvPicPr>
          <p:cNvPr id="481" name="Google Shape;481;p27"/>
          <p:cNvPicPr preferRelativeResize="0"/>
          <p:nvPr/>
        </p:nvPicPr>
        <p:blipFill rotWithShape="1">
          <a:blip r:embed="rId3">
            <a:alphaModFix/>
          </a:blip>
          <a:srcRect b="0" l="0" r="0" t="0"/>
          <a:stretch/>
        </p:blipFill>
        <p:spPr>
          <a:xfrm>
            <a:off x="304920" y="914400"/>
            <a:ext cx="4470120" cy="4724280"/>
          </a:xfrm>
          <a:prstGeom prst="rect">
            <a:avLst/>
          </a:prstGeom>
          <a:noFill/>
          <a:ln>
            <a:noFill/>
          </a:ln>
        </p:spPr>
      </p:pic>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9"/>
                                        </p:tgtEl>
                                        <p:attrNameLst>
                                          <p:attrName>style.visibility</p:attrName>
                                        </p:attrNameLst>
                                      </p:cBhvr>
                                      <p:to>
                                        <p:strVal val="visible"/>
                                      </p:to>
                                    </p:set>
                                    <p:animEffect filter="fade" transition="in">
                                      <p:cBhvr>
                                        <p:cTn dur="5000"/>
                                        <p:tgtEl>
                                          <p:spTgt spid="479"/>
                                        </p:tgtEl>
                                      </p:cBhvr>
                                    </p:animEffect>
                                  </p:childTnLst>
                                </p:cTn>
                              </p:par>
                              <p:par>
                                <p:cTn fill="hold" nodeType="withEffect" presetClass="entr" presetID="10" presetSubtype="0">
                                  <p:stCondLst>
                                    <p:cond delay="0"/>
                                  </p:stCondLst>
                                  <p:childTnLst>
                                    <p:set>
                                      <p:cBhvr>
                                        <p:cTn dur="1" fill="hold">
                                          <p:stCondLst>
                                            <p:cond delay="0"/>
                                          </p:stCondLst>
                                        </p:cTn>
                                        <p:tgtEl>
                                          <p:spTgt spid="480">
                                            <p:txEl>
                                              <p:pRg end="0" st="0"/>
                                            </p:txEl>
                                          </p:spTgt>
                                        </p:tgtEl>
                                        <p:attrNameLst>
                                          <p:attrName>style.visibility</p:attrName>
                                        </p:attrNameLst>
                                      </p:cBhvr>
                                      <p:to>
                                        <p:strVal val="visible"/>
                                      </p:to>
                                    </p:set>
                                    <p:animEffect filter="fade" transition="in">
                                      <p:cBhvr>
                                        <p:cTn dur="5000"/>
                                        <p:tgtEl>
                                          <p:spTgt spid="480">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480">
                                            <p:txEl>
                                              <p:pRg end="1" st="1"/>
                                            </p:txEl>
                                          </p:spTgt>
                                        </p:tgtEl>
                                        <p:attrNameLst>
                                          <p:attrName>style.visibility</p:attrName>
                                        </p:attrNameLst>
                                      </p:cBhvr>
                                      <p:to>
                                        <p:strVal val="visible"/>
                                      </p:to>
                                    </p:set>
                                    <p:animEffect filter="fade" transition="in">
                                      <p:cBhvr>
                                        <p:cTn dur="5000"/>
                                        <p:tgtEl>
                                          <p:spTgt spid="480">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3"/>
          <p:cNvSpPr txBox="1"/>
          <p:nvPr/>
        </p:nvSpPr>
        <p:spPr>
          <a:xfrm>
            <a:off x="4770875" y="0"/>
            <a:ext cx="38508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accent1"/>
                </a:solidFill>
                <a:latin typeface="Century Gothic"/>
                <a:ea typeface="Century Gothic"/>
                <a:cs typeface="Century Gothic"/>
                <a:sym typeface="Century Gothic"/>
              </a:rPr>
              <a:t>5TH GRADE TEACHERS</a:t>
            </a:r>
            <a:endParaRPr b="0" i="0" sz="2400" u="none" cap="none" strike="noStrike">
              <a:solidFill>
                <a:schemeClr val="accent1"/>
              </a:solidFill>
              <a:latin typeface="Century Gothic"/>
              <a:ea typeface="Century Gothic"/>
              <a:cs typeface="Century Gothic"/>
              <a:sym typeface="Century Gothic"/>
            </a:endParaRPr>
          </a:p>
        </p:txBody>
      </p:sp>
      <p:sp>
        <p:nvSpPr>
          <p:cNvPr id="286" name="Google Shape;286;p3"/>
          <p:cNvSpPr txBox="1"/>
          <p:nvPr/>
        </p:nvSpPr>
        <p:spPr>
          <a:xfrm>
            <a:off x="515550" y="1612450"/>
            <a:ext cx="8106000" cy="4063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100"/>
              <a:buFont typeface="Arial"/>
              <a:buNone/>
            </a:pPr>
            <a:r>
              <a:rPr b="1" i="0" lang="en-US" sz="2100" u="none" cap="none" strike="noStrike">
                <a:solidFill>
                  <a:srgbClr val="000000"/>
                </a:solidFill>
                <a:latin typeface="Century Gothic"/>
                <a:ea typeface="Century Gothic"/>
                <a:cs typeface="Century Gothic"/>
                <a:sym typeface="Century Gothic"/>
              </a:rPr>
              <a:t>Mr. Cifarelli</a:t>
            </a:r>
            <a:r>
              <a:rPr b="0" i="0" lang="en-US" sz="2100" u="none" cap="none" strike="noStrike">
                <a:solidFill>
                  <a:srgbClr val="000000"/>
                </a:solidFill>
                <a:latin typeface="Century Gothic"/>
                <a:ea typeface="Century Gothic"/>
                <a:cs typeface="Century Gothic"/>
                <a:sym typeface="Century Gothic"/>
              </a:rPr>
              <a:t>- Class 501, Room 516- </a:t>
            </a:r>
            <a:r>
              <a:rPr b="0" i="0" lang="en-US" sz="2100" u="sng" cap="none" strike="noStrike">
                <a:solidFill>
                  <a:schemeClr val="hlink"/>
                </a:solidFill>
                <a:latin typeface="Century Gothic"/>
                <a:ea typeface="Century Gothic"/>
                <a:cs typeface="Century Gothic"/>
                <a:sym typeface="Century Gothic"/>
                <a:hlinkClick r:id="rId3"/>
              </a:rPr>
              <a:t>pcifarelli@PS121Q.com</a:t>
            </a:r>
            <a:endParaRPr b="0" i="0" sz="2100" u="none" cap="none" strike="noStrike">
              <a:solidFill>
                <a:srgbClr val="00000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000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2100"/>
              <a:buFont typeface="Arial"/>
              <a:buNone/>
            </a:pPr>
            <a:r>
              <a:rPr b="1" i="0" lang="en-US" sz="2100" u="none" cap="none" strike="noStrike">
                <a:solidFill>
                  <a:srgbClr val="000000"/>
                </a:solidFill>
                <a:latin typeface="Century Gothic"/>
                <a:ea typeface="Century Gothic"/>
                <a:cs typeface="Century Gothic"/>
                <a:sym typeface="Century Gothic"/>
              </a:rPr>
              <a:t>Mrs.</a:t>
            </a:r>
            <a:r>
              <a:rPr b="1" lang="en-US" sz="2100">
                <a:latin typeface="Century Gothic"/>
                <a:ea typeface="Century Gothic"/>
                <a:cs typeface="Century Gothic"/>
                <a:sym typeface="Century Gothic"/>
              </a:rPr>
              <a:t>Zgalgic</a:t>
            </a:r>
            <a:r>
              <a:rPr b="0" i="0" lang="en-US" sz="2100" u="none" cap="none" strike="noStrike">
                <a:solidFill>
                  <a:srgbClr val="000000"/>
                </a:solidFill>
                <a:latin typeface="Century Gothic"/>
                <a:ea typeface="Century Gothic"/>
                <a:cs typeface="Century Gothic"/>
                <a:sym typeface="Century Gothic"/>
              </a:rPr>
              <a:t>- Class 5</a:t>
            </a:r>
            <a:r>
              <a:rPr lang="en-US" sz="2100">
                <a:latin typeface="Century Gothic"/>
                <a:ea typeface="Century Gothic"/>
                <a:cs typeface="Century Gothic"/>
                <a:sym typeface="Century Gothic"/>
              </a:rPr>
              <a:t>21</a:t>
            </a:r>
            <a:r>
              <a:rPr b="0" i="0" lang="en-US" sz="2100" u="none" cap="none" strike="noStrike">
                <a:solidFill>
                  <a:srgbClr val="000000"/>
                </a:solidFill>
                <a:latin typeface="Century Gothic"/>
                <a:ea typeface="Century Gothic"/>
                <a:cs typeface="Century Gothic"/>
                <a:sym typeface="Century Gothic"/>
              </a:rPr>
              <a:t>, Room 5</a:t>
            </a:r>
            <a:r>
              <a:rPr lang="en-US" sz="2100">
                <a:latin typeface="Century Gothic"/>
                <a:ea typeface="Century Gothic"/>
                <a:cs typeface="Century Gothic"/>
                <a:sym typeface="Century Gothic"/>
              </a:rPr>
              <a:t>08</a:t>
            </a:r>
            <a:r>
              <a:rPr b="0" i="0" lang="en-US" sz="2100" u="none" cap="none" strike="noStrike">
                <a:solidFill>
                  <a:srgbClr val="000000"/>
                </a:solidFill>
                <a:latin typeface="Century Gothic"/>
                <a:ea typeface="Century Gothic"/>
                <a:cs typeface="Century Gothic"/>
                <a:sym typeface="Century Gothic"/>
              </a:rPr>
              <a:t>- </a:t>
            </a:r>
            <a:r>
              <a:rPr lang="en-US" sz="2100" u="sng">
                <a:solidFill>
                  <a:srgbClr val="FF9900"/>
                </a:solidFill>
                <a:latin typeface="Century Gothic"/>
                <a:ea typeface="Century Gothic"/>
                <a:cs typeface="Century Gothic"/>
                <a:sym typeface="Century Gothic"/>
              </a:rPr>
              <a:t>ctobia@schools.nyc.gov</a:t>
            </a:r>
            <a:endParaRPr i="0" sz="2100" u="sng" cap="none" strike="noStrike">
              <a:solidFill>
                <a:srgbClr val="FF990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000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2100"/>
              <a:buFont typeface="Arial"/>
              <a:buNone/>
            </a:pPr>
            <a:r>
              <a:rPr b="1" i="0" lang="en-US" sz="2100" u="none" cap="none" strike="noStrike">
                <a:solidFill>
                  <a:srgbClr val="000000"/>
                </a:solidFill>
                <a:latin typeface="Century Gothic"/>
                <a:ea typeface="Century Gothic"/>
                <a:cs typeface="Century Gothic"/>
                <a:sym typeface="Century Gothic"/>
              </a:rPr>
              <a:t>Ms</a:t>
            </a:r>
            <a:r>
              <a:rPr b="1" lang="en-US" sz="2100">
                <a:latin typeface="Century Gothic"/>
                <a:ea typeface="Century Gothic"/>
                <a:cs typeface="Century Gothic"/>
                <a:sym typeface="Century Gothic"/>
              </a:rPr>
              <a:t>. Calderon- </a:t>
            </a:r>
            <a:r>
              <a:rPr lang="en-US" sz="2100">
                <a:latin typeface="Century Gothic"/>
                <a:ea typeface="Century Gothic"/>
                <a:cs typeface="Century Gothic"/>
                <a:sym typeface="Century Gothic"/>
              </a:rPr>
              <a:t>Class 502</a:t>
            </a:r>
            <a:r>
              <a:rPr b="1" lang="en-US" sz="2100">
                <a:latin typeface="Century Gothic"/>
                <a:ea typeface="Century Gothic"/>
                <a:cs typeface="Century Gothic"/>
                <a:sym typeface="Century Gothic"/>
              </a:rPr>
              <a:t>, </a:t>
            </a:r>
            <a:r>
              <a:rPr lang="en-US" sz="2100">
                <a:latin typeface="Century Gothic"/>
                <a:ea typeface="Century Gothic"/>
                <a:cs typeface="Century Gothic"/>
                <a:sym typeface="Century Gothic"/>
              </a:rPr>
              <a:t>Room 511- </a:t>
            </a:r>
            <a:r>
              <a:rPr lang="en-US" sz="2100" u="sng">
                <a:solidFill>
                  <a:srgbClr val="FF9900"/>
                </a:solidFill>
                <a:latin typeface="Century Gothic"/>
                <a:ea typeface="Century Gothic"/>
                <a:cs typeface="Century Gothic"/>
                <a:sym typeface="Century Gothic"/>
              </a:rPr>
              <a:t>rcalderon@PS121Q.com</a:t>
            </a:r>
            <a:endParaRPr sz="2100" u="sng">
              <a:solidFill>
                <a:srgbClr val="FF990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2100"/>
              <a:buFont typeface="Arial"/>
              <a:buNone/>
            </a:pPr>
            <a:r>
              <a:t/>
            </a:r>
            <a:endParaRPr sz="2100">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2100"/>
              <a:buFont typeface="Arial"/>
              <a:buNone/>
            </a:pPr>
            <a:r>
              <a:rPr b="1" i="0" lang="en-US" sz="2100" u="none" cap="none" strike="noStrike">
                <a:solidFill>
                  <a:srgbClr val="000000"/>
                </a:solidFill>
                <a:latin typeface="Century Gothic"/>
                <a:ea typeface="Century Gothic"/>
                <a:cs typeface="Century Gothic"/>
                <a:sym typeface="Century Gothic"/>
              </a:rPr>
              <a:t>Mrs.</a:t>
            </a:r>
            <a:r>
              <a:rPr b="1" lang="en-US" sz="2100">
                <a:latin typeface="Century Gothic"/>
                <a:ea typeface="Century Gothic"/>
                <a:cs typeface="Century Gothic"/>
                <a:sym typeface="Century Gothic"/>
              </a:rPr>
              <a:t> Lizza &amp; Mrs. Luttenberger</a:t>
            </a:r>
            <a:r>
              <a:rPr b="0" i="0" lang="en-US" sz="2100" u="none" cap="none" strike="noStrike">
                <a:solidFill>
                  <a:srgbClr val="000000"/>
                </a:solidFill>
                <a:latin typeface="Century Gothic"/>
                <a:ea typeface="Century Gothic"/>
                <a:cs typeface="Century Gothic"/>
                <a:sym typeface="Century Gothic"/>
              </a:rPr>
              <a:t>- Class 5</a:t>
            </a:r>
            <a:r>
              <a:rPr lang="en-US" sz="2100">
                <a:latin typeface="Century Gothic"/>
                <a:ea typeface="Century Gothic"/>
                <a:cs typeface="Century Gothic"/>
                <a:sym typeface="Century Gothic"/>
              </a:rPr>
              <a:t>31</a:t>
            </a:r>
            <a:r>
              <a:rPr b="0" i="0" lang="en-US" sz="2100" u="none" cap="none" strike="noStrike">
                <a:solidFill>
                  <a:srgbClr val="000000"/>
                </a:solidFill>
                <a:latin typeface="Century Gothic"/>
                <a:ea typeface="Century Gothic"/>
                <a:cs typeface="Century Gothic"/>
                <a:sym typeface="Century Gothic"/>
              </a:rPr>
              <a:t>, Room 51</a:t>
            </a:r>
            <a:r>
              <a:rPr lang="en-US" sz="2100">
                <a:latin typeface="Century Gothic"/>
                <a:ea typeface="Century Gothic"/>
                <a:cs typeface="Century Gothic"/>
                <a:sym typeface="Century Gothic"/>
              </a:rPr>
              <a:t>4 </a:t>
            </a:r>
            <a:endParaRPr sz="2100">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2100"/>
              <a:buFont typeface="Arial"/>
              <a:buNone/>
            </a:pPr>
            <a:r>
              <a:rPr lang="en-US" sz="2100" u="sng">
                <a:solidFill>
                  <a:schemeClr val="hlink"/>
                </a:solidFill>
                <a:latin typeface="Century Gothic"/>
                <a:ea typeface="Century Gothic"/>
                <a:cs typeface="Century Gothic"/>
                <a:sym typeface="Century Gothic"/>
                <a:hlinkClick r:id="rId4"/>
              </a:rPr>
              <a:t>jlizza@schools.nyc.gov</a:t>
            </a:r>
            <a:r>
              <a:rPr lang="en-US" sz="2100">
                <a:latin typeface="Century Gothic"/>
                <a:ea typeface="Century Gothic"/>
                <a:cs typeface="Century Gothic"/>
                <a:sym typeface="Century Gothic"/>
              </a:rPr>
              <a:t> </a:t>
            </a:r>
            <a:r>
              <a:rPr lang="en-US" sz="2100" u="sng">
                <a:solidFill>
                  <a:srgbClr val="FF9900"/>
                </a:solidFill>
                <a:latin typeface="Century Gothic"/>
                <a:ea typeface="Century Gothic"/>
                <a:cs typeface="Century Gothic"/>
                <a:sym typeface="Century Gothic"/>
              </a:rPr>
              <a:t>kluttenberger@outlook.com</a:t>
            </a:r>
            <a:endParaRPr sz="2100" u="sng">
              <a:solidFill>
                <a:srgbClr val="FF990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000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2100"/>
              <a:buFont typeface="Arial"/>
              <a:buNone/>
            </a:pPr>
            <a:r>
              <a:rPr b="1" i="0" lang="en-US" sz="2100" u="none" cap="none" strike="noStrike">
                <a:solidFill>
                  <a:srgbClr val="000000"/>
                </a:solidFill>
                <a:latin typeface="Century Gothic"/>
                <a:ea typeface="Century Gothic"/>
                <a:cs typeface="Century Gothic"/>
                <a:sym typeface="Century Gothic"/>
              </a:rPr>
              <a:t>Ms.Chaplin</a:t>
            </a:r>
            <a:r>
              <a:rPr b="0" i="0" lang="en-US" sz="2100" u="none" cap="none" strike="noStrike">
                <a:solidFill>
                  <a:srgbClr val="000000"/>
                </a:solidFill>
                <a:latin typeface="Century Gothic"/>
                <a:ea typeface="Century Gothic"/>
                <a:cs typeface="Century Gothic"/>
                <a:sym typeface="Century Gothic"/>
              </a:rPr>
              <a:t>- Class 5</a:t>
            </a:r>
            <a:r>
              <a:rPr lang="en-US" sz="2100">
                <a:latin typeface="Century Gothic"/>
                <a:ea typeface="Century Gothic"/>
                <a:cs typeface="Century Gothic"/>
                <a:sym typeface="Century Gothic"/>
              </a:rPr>
              <a:t>9</a:t>
            </a:r>
            <a:r>
              <a:rPr b="0" i="0" lang="en-US" sz="2100" u="none" cap="none" strike="noStrike">
                <a:solidFill>
                  <a:srgbClr val="000000"/>
                </a:solidFill>
                <a:latin typeface="Century Gothic"/>
                <a:ea typeface="Century Gothic"/>
                <a:cs typeface="Century Gothic"/>
                <a:sym typeface="Century Gothic"/>
              </a:rPr>
              <a:t>1, Room 51</a:t>
            </a:r>
            <a:r>
              <a:rPr lang="en-US" sz="2100">
                <a:latin typeface="Century Gothic"/>
                <a:ea typeface="Century Gothic"/>
                <a:cs typeface="Century Gothic"/>
                <a:sym typeface="Century Gothic"/>
              </a:rPr>
              <a:t>0 </a:t>
            </a:r>
            <a:r>
              <a:rPr b="0" i="0" lang="en-US" sz="2100" u="sng" cap="none" strike="noStrike">
                <a:solidFill>
                  <a:schemeClr val="hlink"/>
                </a:solidFill>
                <a:latin typeface="Century Gothic"/>
                <a:ea typeface="Century Gothic"/>
                <a:cs typeface="Century Gothic"/>
                <a:sym typeface="Century Gothic"/>
                <a:hlinkClick r:id="rId5"/>
              </a:rPr>
              <a:t>achaplin@PS121Q.com</a:t>
            </a:r>
            <a:endParaRPr sz="2100">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2100"/>
              <a:buFont typeface="Arial"/>
              <a:buNone/>
            </a:pPr>
            <a:r>
              <a:t/>
            </a:r>
            <a:endParaRPr sz="2100">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2100"/>
              <a:buFont typeface="Arial"/>
              <a:buNone/>
            </a:pPr>
            <a:r>
              <a:t/>
            </a:r>
            <a:endParaRPr sz="2100">
              <a:latin typeface="Century Gothic"/>
              <a:ea typeface="Century Gothic"/>
              <a:cs typeface="Century Gothic"/>
              <a:sym typeface="Century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4"/>
          <p:cNvSpPr txBox="1"/>
          <p:nvPr>
            <p:ph idx="4294967295" type="title"/>
          </p:nvPr>
        </p:nvSpPr>
        <p:spPr>
          <a:xfrm>
            <a:off x="0" y="-762000"/>
            <a:ext cx="9144000" cy="3234600"/>
          </a:xfrm>
          <a:prstGeom prst="rect">
            <a:avLst/>
          </a:prstGeom>
          <a:noFill/>
          <a:ln>
            <a:noFill/>
          </a:ln>
        </p:spPr>
        <p:txBody>
          <a:bodyPr anchorCtr="0" anchor="b" bIns="46800" lIns="90000" spcFirstLastPara="1" rIns="90000" wrap="square" tIns="46800">
            <a:spAutoFit/>
          </a:bodyPr>
          <a:lstStyle/>
          <a:p>
            <a:pPr indent="0" lvl="0" marL="0" marR="0" rtl="0" algn="ctr">
              <a:lnSpc>
                <a:spcPct val="100000"/>
              </a:lnSpc>
              <a:spcBef>
                <a:spcPts val="0"/>
              </a:spcBef>
              <a:spcAft>
                <a:spcPts val="0"/>
              </a:spcAft>
              <a:buClr>
                <a:srgbClr val="000000"/>
              </a:buClr>
              <a:buSzPts val="4000"/>
              <a:buFont typeface="Times New Roman"/>
              <a:buNone/>
            </a:pPr>
            <a:br>
              <a:rPr b="0" i="0" lang="en-US" sz="4000" u="none" cap="none" strike="noStrike">
                <a:solidFill>
                  <a:schemeClr val="accent1"/>
                </a:solidFill>
                <a:latin typeface="Century Gothic"/>
                <a:ea typeface="Century Gothic"/>
                <a:cs typeface="Century Gothic"/>
                <a:sym typeface="Century Gothic"/>
              </a:rPr>
            </a:br>
            <a:br>
              <a:rPr b="0" i="0" lang="en-US" sz="4000" u="none" cap="none" strike="noStrike">
                <a:solidFill>
                  <a:schemeClr val="accent1"/>
                </a:solidFill>
                <a:latin typeface="Century Gothic"/>
                <a:ea typeface="Century Gothic"/>
                <a:cs typeface="Century Gothic"/>
                <a:sym typeface="Century Gothic"/>
              </a:rPr>
            </a:br>
            <a:r>
              <a:rPr b="0" i="0" lang="en-US" sz="4000" u="none" cap="none" strike="noStrike">
                <a:solidFill>
                  <a:schemeClr val="accent1"/>
                </a:solidFill>
                <a:latin typeface="Century Gothic"/>
                <a:ea typeface="Century Gothic"/>
                <a:cs typeface="Century Gothic"/>
                <a:sym typeface="Century Gothic"/>
              </a:rPr>
              <a:t>Welcome to P.S. 121</a:t>
            </a:r>
            <a:br>
              <a:rPr b="0" i="0" lang="en-US" sz="4000" u="none" cap="none" strike="noStrike">
                <a:solidFill>
                  <a:schemeClr val="accent1"/>
                </a:solidFill>
                <a:latin typeface="Century Gothic"/>
                <a:ea typeface="Century Gothic"/>
                <a:cs typeface="Century Gothic"/>
                <a:sym typeface="Century Gothic"/>
              </a:rPr>
            </a:br>
            <a:r>
              <a:rPr b="0" i="0" lang="en-US" sz="1800" u="none" cap="none" strike="noStrike">
                <a:solidFill>
                  <a:schemeClr val="accent1"/>
                </a:solidFill>
                <a:latin typeface="Century Gothic"/>
                <a:ea typeface="Century Gothic"/>
                <a:cs typeface="Century Gothic"/>
                <a:sym typeface="Century Gothic"/>
              </a:rPr>
              <a:t> </a:t>
            </a:r>
            <a:r>
              <a:rPr lang="en-US" sz="2400"/>
              <a:t>Nicholas J. Patrello </a:t>
            </a:r>
            <a:r>
              <a:rPr b="0" i="0" lang="en-US" sz="2400" u="none" cap="none" strike="noStrike">
                <a:solidFill>
                  <a:schemeClr val="accent1"/>
                </a:solidFill>
                <a:latin typeface="Century Gothic"/>
                <a:ea typeface="Century Gothic"/>
                <a:cs typeface="Century Gothic"/>
                <a:sym typeface="Century Gothic"/>
              </a:rPr>
              <a:t> (Principal)</a:t>
            </a:r>
            <a:br>
              <a:rPr b="0" i="0" lang="en-US" sz="2400" u="none" cap="none" strike="noStrike">
                <a:solidFill>
                  <a:schemeClr val="accent1"/>
                </a:solidFill>
                <a:latin typeface="Century Gothic"/>
                <a:ea typeface="Century Gothic"/>
                <a:cs typeface="Century Gothic"/>
                <a:sym typeface="Century Gothic"/>
              </a:rPr>
            </a:br>
            <a:r>
              <a:rPr lang="en-US" sz="2400"/>
              <a:t>Joshua Atlas</a:t>
            </a:r>
            <a:r>
              <a:rPr b="0" i="0" lang="en-US" sz="2400" u="none" cap="none" strike="noStrike">
                <a:solidFill>
                  <a:schemeClr val="accent1"/>
                </a:solidFill>
                <a:latin typeface="Century Gothic"/>
                <a:ea typeface="Century Gothic"/>
                <a:cs typeface="Century Gothic"/>
                <a:sym typeface="Century Gothic"/>
              </a:rPr>
              <a:t> &amp; Lisa Brand (Assistant Principals</a:t>
            </a:r>
            <a:r>
              <a:rPr lang="en-US" sz="2400"/>
              <a:t>)</a:t>
            </a:r>
            <a:br>
              <a:rPr b="0" i="0" lang="en-US" sz="1800" u="none" cap="none" strike="noStrike">
                <a:solidFill>
                  <a:schemeClr val="accent1"/>
                </a:solidFill>
                <a:latin typeface="Century Gothic"/>
                <a:ea typeface="Century Gothic"/>
                <a:cs typeface="Century Gothic"/>
                <a:sym typeface="Century Gothic"/>
              </a:rPr>
            </a:br>
            <a:br>
              <a:rPr b="0" i="0" lang="en-US" sz="1800" u="none" cap="none" strike="noStrike">
                <a:solidFill>
                  <a:schemeClr val="accent1"/>
                </a:solidFill>
                <a:latin typeface="Century Gothic"/>
                <a:ea typeface="Century Gothic"/>
                <a:cs typeface="Century Gothic"/>
                <a:sym typeface="Century Gothic"/>
              </a:rPr>
            </a:br>
            <a:endParaRPr b="0" i="0" sz="1800" u="none" cap="none" strike="noStrike">
              <a:solidFill>
                <a:schemeClr val="accent1"/>
              </a:solidFill>
              <a:latin typeface="Century Gothic"/>
              <a:ea typeface="Century Gothic"/>
              <a:cs typeface="Century Gothic"/>
              <a:sym typeface="Century Gothic"/>
            </a:endParaRPr>
          </a:p>
        </p:txBody>
      </p:sp>
      <p:sp>
        <p:nvSpPr>
          <p:cNvPr id="294" name="Google Shape;294;p4"/>
          <p:cNvSpPr txBox="1"/>
          <p:nvPr>
            <p:ph idx="4294967295" type="body"/>
          </p:nvPr>
        </p:nvSpPr>
        <p:spPr>
          <a:xfrm>
            <a:off x="491450" y="1807850"/>
            <a:ext cx="8054100" cy="4440000"/>
          </a:xfrm>
          <a:prstGeom prst="rect">
            <a:avLst/>
          </a:prstGeom>
          <a:noFill/>
          <a:ln>
            <a:noFill/>
          </a:ln>
        </p:spPr>
        <p:txBody>
          <a:bodyPr anchorCtr="0" anchor="t" bIns="46800" lIns="90000" spcFirstLastPara="1" rIns="90000" wrap="square" tIns="46800">
            <a:spAutoFit/>
          </a:bodyPr>
          <a:lstStyle/>
          <a:p>
            <a:pPr indent="0" lvl="0" marL="0" marR="0" rtl="0" algn="l">
              <a:lnSpc>
                <a:spcPct val="100000"/>
              </a:lnSpc>
              <a:spcBef>
                <a:spcPts val="0"/>
              </a:spcBef>
              <a:spcAft>
                <a:spcPts val="0"/>
              </a:spcAft>
              <a:buClr>
                <a:srgbClr val="000000"/>
              </a:buClr>
              <a:buSzPts val="2800"/>
              <a:buFont typeface="Arial"/>
              <a:buChar char="•"/>
            </a:pPr>
            <a:r>
              <a:rPr b="1" lang="en-US" sz="2800">
                <a:solidFill>
                  <a:srgbClr val="000000"/>
                </a:solidFill>
                <a:latin typeface="Arial"/>
                <a:ea typeface="Arial"/>
                <a:cs typeface="Arial"/>
                <a:sym typeface="Arial"/>
              </a:rPr>
              <a:t> </a:t>
            </a:r>
            <a:r>
              <a:rPr b="1" lang="en-US" sz="2800">
                <a:solidFill>
                  <a:srgbClr val="000000"/>
                </a:solidFill>
              </a:rPr>
              <a:t>Mission: </a:t>
            </a:r>
            <a:r>
              <a:rPr lang="en-US" sz="1600">
                <a:solidFill>
                  <a:schemeClr val="dk1"/>
                </a:solidFill>
              </a:rPr>
              <a:t>We are committed in ensuring that every student is provided with the skill sets to achieve grade level expectations in a safe, diverse, nurturing, and supportive environment that takes into account each child’s unique learning needs and fosters creativity, accountability, and a sense of community in order for them to become successful lifelong learners.</a:t>
            </a:r>
            <a:endParaRPr b="1" sz="1600">
              <a:solidFill>
                <a:srgbClr val="000000"/>
              </a:solidFill>
            </a:endParaRPr>
          </a:p>
          <a:p>
            <a:pPr indent="0" lvl="0" marL="0" marR="0" rtl="0" algn="l">
              <a:lnSpc>
                <a:spcPct val="100000"/>
              </a:lnSpc>
              <a:spcBef>
                <a:spcPts val="0"/>
              </a:spcBef>
              <a:spcAft>
                <a:spcPts val="0"/>
              </a:spcAft>
              <a:buClr>
                <a:srgbClr val="000000"/>
              </a:buClr>
              <a:buSzPts val="2800"/>
              <a:buFont typeface="Arial"/>
              <a:buChar char="•"/>
            </a:pPr>
            <a:r>
              <a:rPr b="1" i="0" lang="en-US" sz="2800" u="none" cap="none" strike="noStrike">
                <a:solidFill>
                  <a:srgbClr val="000000"/>
                </a:solidFill>
              </a:rPr>
              <a:t>Instructional Focus:</a:t>
            </a:r>
            <a:r>
              <a:rPr i="0" lang="en-US" sz="2800" u="none" cap="none" strike="noStrike">
                <a:solidFill>
                  <a:srgbClr val="000000"/>
                </a:solidFill>
              </a:rPr>
              <a:t> </a:t>
            </a:r>
            <a:r>
              <a:rPr i="1" lang="en-US" sz="1800">
                <a:solidFill>
                  <a:srgbClr val="000000"/>
                </a:solidFill>
              </a:rPr>
              <a:t>We will strengthen core instruction through the development of units of study that address different levels of students thinking.  All learners will explore big ideas in content-rich texts and engage in meaningful discussion through the use of academic language and routines across all classrooms to produce skilled readers, writers and thinkers.</a:t>
            </a:r>
            <a:endParaRPr i="1" sz="1800">
              <a:solidFill>
                <a:srgbClr val="000000"/>
              </a:solidFill>
            </a:endParaRPr>
          </a:p>
          <a:p>
            <a:pPr indent="0" lvl="0" marL="0" marR="0" rtl="0" algn="l">
              <a:lnSpc>
                <a:spcPct val="100000"/>
              </a:lnSpc>
              <a:spcBef>
                <a:spcPts val="499"/>
              </a:spcBef>
              <a:spcAft>
                <a:spcPts val="0"/>
              </a:spcAft>
              <a:buClr>
                <a:srgbClr val="000000"/>
              </a:buClr>
              <a:buSzPts val="2800"/>
              <a:buFont typeface="Arial"/>
              <a:buChar char="•"/>
            </a:pPr>
            <a:r>
              <a:rPr b="1" i="0" lang="en-US" sz="2800" u="none" cap="none" strike="noStrike">
                <a:solidFill>
                  <a:srgbClr val="000000"/>
                </a:solidFill>
              </a:rPr>
              <a:t>Extra Programs: </a:t>
            </a:r>
            <a:r>
              <a:rPr i="1" lang="en-US" sz="1800" u="none" cap="none" strike="noStrike">
                <a:solidFill>
                  <a:srgbClr val="000000"/>
                </a:solidFill>
              </a:rPr>
              <a:t>Technology, Math</a:t>
            </a:r>
            <a:r>
              <a:rPr i="1" lang="en-US" sz="1800">
                <a:solidFill>
                  <a:srgbClr val="000000"/>
                </a:solidFill>
              </a:rPr>
              <a:t>,</a:t>
            </a:r>
            <a:r>
              <a:rPr i="1" lang="en-US" sz="1800" u="none" cap="none" strike="noStrike">
                <a:solidFill>
                  <a:srgbClr val="000000"/>
                </a:solidFill>
              </a:rPr>
              <a:t> Art, Writing, Physical Education, Science, CLUBS </a:t>
            </a:r>
            <a:r>
              <a:rPr i="1" lang="en-US" sz="1800">
                <a:solidFill>
                  <a:srgbClr val="000000"/>
                </a:solidFill>
              </a:rPr>
              <a:t>and Dance</a:t>
            </a:r>
            <a:endParaRPr i="1" sz="1800">
              <a:solidFill>
                <a:srgbClr val="000000"/>
              </a:solidFill>
            </a:endParaRPr>
          </a:p>
          <a:p>
            <a:pPr indent="0" lvl="0" marL="342900" marR="0" rtl="0" algn="l">
              <a:lnSpc>
                <a:spcPct val="100000"/>
              </a:lnSpc>
              <a:spcBef>
                <a:spcPts val="499"/>
              </a:spcBef>
              <a:spcAft>
                <a:spcPts val="0"/>
              </a:spcAft>
              <a:buSzPts val="1824"/>
              <a:buNone/>
            </a:pPr>
            <a:r>
              <a:t/>
            </a:r>
            <a:endParaRPr i="1" sz="1800" u="none" cap="none" strike="noStrike">
              <a:solidFill>
                <a:srgbClr val="000000"/>
              </a:solidFill>
            </a:endParaRPr>
          </a:p>
        </p:txBody>
      </p:sp>
    </p:spTree>
  </p:cSld>
  <p:clrMapOvr>
    <a:masterClrMapping/>
  </p:clrMapOvr>
  <mc:AlternateContent>
    <mc:Choice Requires="p14">
      <p:transition spd="slow" p14:dur="4000">
        <p:fade thruBlk="1"/>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5"/>
          <p:cNvSpPr txBox="1"/>
          <p:nvPr>
            <p:ph type="title"/>
          </p:nvPr>
        </p:nvSpPr>
        <p:spPr>
          <a:xfrm>
            <a:off x="457200" y="228600"/>
            <a:ext cx="8077200" cy="1447800"/>
          </a:xfrm>
          <a:prstGeom prst="rect">
            <a:avLst/>
          </a:prstGeom>
          <a:noFill/>
          <a:ln>
            <a:noFill/>
          </a:ln>
        </p:spPr>
        <p:txBody>
          <a:bodyPr anchorCtr="0" anchor="b" bIns="45700" lIns="91425" spcFirstLastPara="1" rIns="91425" wrap="square" tIns="45700">
            <a:normAutofit/>
          </a:bodyPr>
          <a:lstStyle/>
          <a:p>
            <a:pPr indent="0" lvl="1" marL="0" rtl="0" algn="ctr">
              <a:lnSpc>
                <a:spcPct val="100000"/>
              </a:lnSpc>
              <a:spcBef>
                <a:spcPts val="0"/>
              </a:spcBef>
              <a:spcAft>
                <a:spcPts val="0"/>
              </a:spcAft>
              <a:buSzPts val="1400"/>
              <a:buNone/>
            </a:pPr>
            <a:r>
              <a:rPr lang="en-US" sz="4400">
                <a:solidFill>
                  <a:srgbClr val="595959"/>
                </a:solidFill>
              </a:rPr>
              <a:t>5</a:t>
            </a:r>
            <a:r>
              <a:rPr baseline="30000" lang="en-US" sz="4400">
                <a:solidFill>
                  <a:srgbClr val="595959"/>
                </a:solidFill>
              </a:rPr>
              <a:t>th</a:t>
            </a:r>
            <a:r>
              <a:rPr lang="en-US" sz="4400">
                <a:solidFill>
                  <a:srgbClr val="595959"/>
                </a:solidFill>
              </a:rPr>
              <a:t> Grade Policies</a:t>
            </a:r>
            <a:br>
              <a:rPr lang="en-US"/>
            </a:br>
            <a:br>
              <a:rPr b="1" lang="en-US" sz="1600">
                <a:solidFill>
                  <a:srgbClr val="C00000"/>
                </a:solidFill>
              </a:rPr>
            </a:br>
            <a:endParaRPr/>
          </a:p>
        </p:txBody>
      </p:sp>
      <p:sp>
        <p:nvSpPr>
          <p:cNvPr id="300" name="Google Shape;300;p5"/>
          <p:cNvSpPr txBox="1"/>
          <p:nvPr>
            <p:ph idx="1" type="body"/>
          </p:nvPr>
        </p:nvSpPr>
        <p:spPr>
          <a:xfrm>
            <a:off x="2590800" y="2209800"/>
            <a:ext cx="4040188" cy="533400"/>
          </a:xfrm>
          <a:prstGeom prst="rect">
            <a:avLst/>
          </a:prstGeom>
          <a:noFill/>
          <a:ln>
            <a:noFill/>
          </a:ln>
        </p:spPr>
        <p:txBody>
          <a:bodyPr anchorCtr="0" anchor="b" bIns="45700" lIns="91425" spcFirstLastPara="1" rIns="91425" wrap="square" tIns="45700">
            <a:normAutofit/>
          </a:bodyPr>
          <a:lstStyle/>
          <a:p>
            <a:pPr indent="0" lvl="0" marL="0" rtl="0" algn="ctr">
              <a:lnSpc>
                <a:spcPct val="100000"/>
              </a:lnSpc>
              <a:spcBef>
                <a:spcPts val="0"/>
              </a:spcBef>
              <a:spcAft>
                <a:spcPts val="0"/>
              </a:spcAft>
              <a:buSzPts val="1824"/>
              <a:buNone/>
            </a:pPr>
            <a:r>
              <a:rPr lang="en-US"/>
              <a:t>Homework Policy</a:t>
            </a:r>
            <a:endParaRPr/>
          </a:p>
        </p:txBody>
      </p:sp>
      <p:sp>
        <p:nvSpPr>
          <p:cNvPr id="301" name="Google Shape;301;p5"/>
          <p:cNvSpPr txBox="1"/>
          <p:nvPr>
            <p:ph idx="2" type="body"/>
          </p:nvPr>
        </p:nvSpPr>
        <p:spPr>
          <a:xfrm>
            <a:off x="685800" y="2819400"/>
            <a:ext cx="8001000" cy="3733800"/>
          </a:xfrm>
          <a:prstGeom prst="rect">
            <a:avLst/>
          </a:prstGeom>
          <a:noFill/>
          <a:ln>
            <a:noFill/>
          </a:ln>
        </p:spPr>
        <p:txBody>
          <a:bodyPr anchorCtr="0" anchor="t" bIns="45700" lIns="91425" spcFirstLastPara="1" rIns="91425" wrap="square" tIns="45700">
            <a:normAutofit/>
          </a:bodyPr>
          <a:lstStyle/>
          <a:p>
            <a:pPr indent="-355600" lvl="0" marL="457200" rtl="0" algn="l">
              <a:lnSpc>
                <a:spcPct val="100000"/>
              </a:lnSpc>
              <a:spcBef>
                <a:spcPts val="0"/>
              </a:spcBef>
              <a:spcAft>
                <a:spcPts val="0"/>
              </a:spcAft>
              <a:buSzPts val="2000"/>
              <a:buChar char="★"/>
            </a:pPr>
            <a:r>
              <a:rPr lang="en-US" sz="2000"/>
              <a:t>The students will be given homework every night</a:t>
            </a:r>
            <a:endParaRPr/>
          </a:p>
          <a:p>
            <a:pPr indent="-274320" lvl="0" marL="342900" rtl="0" algn="l">
              <a:lnSpc>
                <a:spcPct val="100000"/>
              </a:lnSpc>
              <a:spcBef>
                <a:spcPts val="400"/>
              </a:spcBef>
              <a:spcAft>
                <a:spcPts val="0"/>
              </a:spcAft>
              <a:buSzPts val="1520"/>
              <a:buChar char="★"/>
            </a:pPr>
            <a:r>
              <a:rPr lang="en-US" sz="2000"/>
              <a:t>The homework will consist of both reading and math as well as either social studies or science </a:t>
            </a:r>
            <a:endParaRPr/>
          </a:p>
          <a:p>
            <a:pPr indent="-274320" lvl="0" marL="342900" rtl="0" algn="l">
              <a:lnSpc>
                <a:spcPct val="100000"/>
              </a:lnSpc>
              <a:spcBef>
                <a:spcPts val="400"/>
              </a:spcBef>
              <a:spcAft>
                <a:spcPts val="0"/>
              </a:spcAft>
              <a:buSzPts val="1520"/>
              <a:buChar char="★"/>
            </a:pPr>
            <a:r>
              <a:rPr lang="en-US" sz="2000"/>
              <a:t>Homework should take approximately 30min-60min </a:t>
            </a:r>
            <a:endParaRPr/>
          </a:p>
          <a:p>
            <a:pPr indent="-274320" lvl="1" marL="640080" rtl="0" algn="l">
              <a:lnSpc>
                <a:spcPct val="100000"/>
              </a:lnSpc>
              <a:spcBef>
                <a:spcPts val="320"/>
              </a:spcBef>
              <a:spcAft>
                <a:spcPts val="0"/>
              </a:spcAft>
              <a:buSzPts val="1216"/>
              <a:buChar char="○"/>
            </a:pPr>
            <a:r>
              <a:rPr lang="en-US" sz="1600"/>
              <a:t>If your child is taking longer than that please let your teacher know</a:t>
            </a:r>
            <a:endParaRPr/>
          </a:p>
          <a:p>
            <a:pPr indent="-274320" lvl="0" marL="342900" rtl="0" algn="l">
              <a:lnSpc>
                <a:spcPct val="100000"/>
              </a:lnSpc>
              <a:spcBef>
                <a:spcPts val="400"/>
              </a:spcBef>
              <a:spcAft>
                <a:spcPts val="0"/>
              </a:spcAft>
              <a:buSzPts val="1520"/>
              <a:buChar char="★"/>
            </a:pPr>
            <a:r>
              <a:rPr lang="en-US" sz="2000"/>
              <a:t>You may want to check agendas, Homework folders, and Google Classrooms</a:t>
            </a:r>
            <a:endParaRPr sz="2000"/>
          </a:p>
          <a:p>
            <a:pPr indent="-177800" lvl="0" marL="342900" rtl="0" algn="l">
              <a:lnSpc>
                <a:spcPct val="100000"/>
              </a:lnSpc>
              <a:spcBef>
                <a:spcPts val="400"/>
              </a:spcBef>
              <a:spcAft>
                <a:spcPts val="0"/>
              </a:spcAft>
              <a:buSzPts val="1520"/>
              <a:buNone/>
            </a:pPr>
            <a:r>
              <a:t/>
            </a:r>
            <a:endParaRPr sz="2000"/>
          </a:p>
          <a:p>
            <a:pPr indent="-274320" lvl="0" marL="342900" rtl="0" algn="ctr">
              <a:lnSpc>
                <a:spcPct val="100000"/>
              </a:lnSpc>
              <a:spcBef>
                <a:spcPts val="400"/>
              </a:spcBef>
              <a:spcAft>
                <a:spcPts val="0"/>
              </a:spcAft>
              <a:buSzPts val="1520"/>
              <a:buChar char="★"/>
            </a:pPr>
            <a:r>
              <a:rPr b="1" lang="en-US" sz="2000">
                <a:solidFill>
                  <a:srgbClr val="C00000"/>
                </a:solidFill>
              </a:rPr>
              <a:t>***Please know that missing HW or improper behavior may result in losing senior privileges*** </a:t>
            </a:r>
            <a:endParaRPr sz="2000"/>
          </a:p>
        </p:txBody>
      </p:sp>
      <p:pic>
        <p:nvPicPr>
          <p:cNvPr descr="C:\Users\Doreen\AppData\Local\Microsoft\Windows\Temporary Internet Files\Content.IE5\LDBJT1G1\MM900303469[1].gif" id="302" name="Google Shape;302;p5"/>
          <p:cNvPicPr preferRelativeResize="0"/>
          <p:nvPr/>
        </p:nvPicPr>
        <p:blipFill rotWithShape="1">
          <a:blip r:embed="rId3">
            <a:alphaModFix/>
          </a:blip>
          <a:srcRect b="0" l="0" r="0" t="0"/>
          <a:stretch/>
        </p:blipFill>
        <p:spPr>
          <a:xfrm>
            <a:off x="3352800" y="1143000"/>
            <a:ext cx="2667000" cy="1032819"/>
          </a:xfrm>
          <a:prstGeom prst="rect">
            <a:avLst/>
          </a:prstGeom>
          <a:noFill/>
          <a:ln>
            <a:noFill/>
          </a:ln>
        </p:spPr>
      </p:pic>
    </p:spTree>
  </p:cSld>
  <p:clrMapOvr>
    <a:masterClrMapping/>
  </p:clrMapOvr>
  <mc:AlternateContent>
    <mc:Choice Requires="p14">
      <p:transition spd="slow" p14:dur="900">
        <p:fade thruBlk="1"/>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6"/>
          <p:cNvSpPr txBox="1"/>
          <p:nvPr>
            <p:ph idx="2" type="body"/>
          </p:nvPr>
        </p:nvSpPr>
        <p:spPr>
          <a:xfrm>
            <a:off x="608327" y="2209800"/>
            <a:ext cx="7926073" cy="4114800"/>
          </a:xfrm>
          <a:prstGeom prst="rect">
            <a:avLst/>
          </a:prstGeom>
          <a:noFill/>
          <a:ln>
            <a:noFill/>
          </a:ln>
        </p:spPr>
        <p:txBody>
          <a:bodyPr anchorCtr="0" anchor="t" bIns="45700" lIns="91425" spcFirstLastPara="1" rIns="91425" wrap="square" tIns="45700">
            <a:normAutofit fontScale="92500" lnSpcReduction="20000"/>
          </a:bodyPr>
          <a:lstStyle/>
          <a:p>
            <a:pPr indent="-283729" lvl="0" marL="342900" rtl="0" algn="l">
              <a:lnSpc>
                <a:spcPct val="100000"/>
              </a:lnSpc>
              <a:spcBef>
                <a:spcPts val="0"/>
              </a:spcBef>
              <a:spcAft>
                <a:spcPts val="0"/>
              </a:spcAft>
              <a:buSzPct val="76000"/>
              <a:buChar char="✭"/>
            </a:pPr>
            <a:r>
              <a:rPr lang="en-US" sz="2600">
                <a:latin typeface="Century Gothic"/>
                <a:ea typeface="Century Gothic"/>
                <a:cs typeface="Century Gothic"/>
                <a:sym typeface="Century Gothic"/>
              </a:rPr>
              <a:t>Improper behavior inside the classroom (constant calling out, disrespect of teacher, hitting classmates, etc) may result in phone calls home, detentions, and/or suspensions</a:t>
            </a:r>
            <a:endParaRPr/>
          </a:p>
          <a:p>
            <a:pPr indent="-283729" lvl="0" marL="342900" rtl="0" algn="l">
              <a:lnSpc>
                <a:spcPct val="100000"/>
              </a:lnSpc>
              <a:spcBef>
                <a:spcPts val="0"/>
              </a:spcBef>
              <a:spcAft>
                <a:spcPts val="0"/>
              </a:spcAft>
              <a:buSzPct val="76000"/>
              <a:buChar char="✭"/>
            </a:pPr>
            <a:r>
              <a:rPr lang="en-US" sz="2600">
                <a:latin typeface="Century Gothic"/>
                <a:ea typeface="Century Gothic"/>
                <a:cs typeface="Century Gothic"/>
                <a:sym typeface="Century Gothic"/>
              </a:rPr>
              <a:t>Students must also behave outside of the classroom</a:t>
            </a:r>
            <a:endParaRPr sz="2600"/>
          </a:p>
          <a:p>
            <a:pPr indent="0" lvl="0" marL="457200" rtl="0" algn="l">
              <a:lnSpc>
                <a:spcPct val="100000"/>
              </a:lnSpc>
              <a:spcBef>
                <a:spcPts val="0"/>
              </a:spcBef>
              <a:spcAft>
                <a:spcPts val="0"/>
              </a:spcAft>
              <a:buNone/>
            </a:pPr>
            <a:r>
              <a:t/>
            </a:r>
            <a:endParaRPr sz="2600"/>
          </a:p>
          <a:p>
            <a:pPr indent="0" lvl="0" marL="457200" rtl="0" algn="l">
              <a:lnSpc>
                <a:spcPct val="100000"/>
              </a:lnSpc>
              <a:spcBef>
                <a:spcPts val="0"/>
              </a:spcBef>
              <a:spcAft>
                <a:spcPts val="0"/>
              </a:spcAft>
              <a:buNone/>
            </a:pPr>
            <a:r>
              <a:rPr lang="en-US" sz="2600"/>
              <a:t>-</a:t>
            </a:r>
            <a:r>
              <a:rPr lang="en-US" sz="2600">
                <a:latin typeface="Century Gothic"/>
                <a:ea typeface="Century Gothic"/>
                <a:cs typeface="Century Gothic"/>
                <a:sym typeface="Century Gothic"/>
              </a:rPr>
              <a:t>With prep teachers, at lunch, on field trips, etc. </a:t>
            </a:r>
            <a:endParaRPr/>
          </a:p>
          <a:p>
            <a:pPr indent="457200" lvl="0" marL="0" rtl="0" algn="l">
              <a:lnSpc>
                <a:spcPct val="100000"/>
              </a:lnSpc>
              <a:spcBef>
                <a:spcPts val="442"/>
              </a:spcBef>
              <a:spcAft>
                <a:spcPts val="0"/>
              </a:spcAft>
              <a:buNone/>
            </a:pPr>
            <a:r>
              <a:rPr lang="en-US" sz="2600"/>
              <a:t>-</a:t>
            </a:r>
            <a:r>
              <a:rPr lang="en-US" sz="2600">
                <a:latin typeface="Century Gothic"/>
                <a:ea typeface="Century Gothic"/>
                <a:cs typeface="Century Gothic"/>
                <a:sym typeface="Century Gothic"/>
              </a:rPr>
              <a:t>Mr</a:t>
            </a:r>
            <a:r>
              <a:rPr lang="en-US" sz="2600"/>
              <a:t>. Atlas</a:t>
            </a:r>
            <a:r>
              <a:rPr lang="en-US" sz="2600">
                <a:latin typeface="Century Gothic"/>
                <a:ea typeface="Century Gothic"/>
                <a:cs typeface="Century Gothic"/>
                <a:sym typeface="Century Gothic"/>
              </a:rPr>
              <a:t> is the </a:t>
            </a:r>
            <a:r>
              <a:rPr lang="en-US" sz="2600"/>
              <a:t>A</a:t>
            </a:r>
            <a:r>
              <a:rPr lang="en-US" sz="2600">
                <a:latin typeface="Century Gothic"/>
                <a:ea typeface="Century Gothic"/>
                <a:cs typeface="Century Gothic"/>
                <a:sym typeface="Century Gothic"/>
              </a:rPr>
              <a:t>ssistant </a:t>
            </a:r>
            <a:r>
              <a:rPr lang="en-US" sz="2600"/>
              <a:t>P</a:t>
            </a:r>
            <a:r>
              <a:rPr lang="en-US" sz="2600">
                <a:latin typeface="Century Gothic"/>
                <a:ea typeface="Century Gothic"/>
                <a:cs typeface="Century Gothic"/>
                <a:sym typeface="Century Gothic"/>
              </a:rPr>
              <a:t>rincipal</a:t>
            </a:r>
            <a:endParaRPr/>
          </a:p>
          <a:p>
            <a:pPr indent="0" lvl="0" marL="0" rtl="0" algn="l">
              <a:lnSpc>
                <a:spcPct val="100000"/>
              </a:lnSpc>
              <a:spcBef>
                <a:spcPts val="442"/>
              </a:spcBef>
              <a:spcAft>
                <a:spcPts val="0"/>
              </a:spcAft>
              <a:buNone/>
            </a:pPr>
            <a:r>
              <a:rPr lang="en-US" sz="2600">
                <a:solidFill>
                  <a:schemeClr val="accent1"/>
                </a:solidFill>
              </a:rPr>
              <a:t>✭</a:t>
            </a:r>
            <a:r>
              <a:rPr lang="en-US" sz="2600">
                <a:latin typeface="Century Gothic"/>
                <a:ea typeface="Century Gothic"/>
                <a:cs typeface="Century Gothic"/>
                <a:sym typeface="Century Gothic"/>
              </a:rPr>
              <a:t>Class Dojo</a:t>
            </a:r>
            <a:endParaRPr/>
          </a:p>
          <a:p>
            <a:pPr indent="0" lvl="0" marL="914400" rtl="0" algn="l">
              <a:lnSpc>
                <a:spcPct val="100000"/>
              </a:lnSpc>
              <a:spcBef>
                <a:spcPts val="442"/>
              </a:spcBef>
              <a:spcAft>
                <a:spcPts val="0"/>
              </a:spcAft>
              <a:buNone/>
            </a:pPr>
            <a:r>
              <a:rPr lang="en-US" sz="2600"/>
              <a:t>-</a:t>
            </a:r>
            <a:r>
              <a:rPr lang="en-US" sz="2600">
                <a:latin typeface="Century Gothic"/>
                <a:ea typeface="Century Gothic"/>
                <a:cs typeface="Century Gothic"/>
                <a:sym typeface="Century Gothic"/>
              </a:rPr>
              <a:t>Behavior program </a:t>
            </a:r>
            <a:br>
              <a:rPr lang="en-US" sz="2200">
                <a:latin typeface="Century Gothic"/>
                <a:ea typeface="Century Gothic"/>
                <a:cs typeface="Century Gothic"/>
                <a:sym typeface="Century Gothic"/>
              </a:rPr>
            </a:br>
            <a:r>
              <a:rPr lang="en-US" sz="2200"/>
              <a:t>-</a:t>
            </a:r>
            <a:r>
              <a:rPr lang="en-US" sz="2200" u="sng">
                <a:solidFill>
                  <a:schemeClr val="hlink"/>
                </a:solidFill>
                <a:latin typeface="Century Gothic"/>
                <a:ea typeface="Century Gothic"/>
                <a:cs typeface="Century Gothic"/>
                <a:sym typeface="Century Gothic"/>
                <a:hlinkClick r:id="rId3"/>
              </a:rPr>
              <a:t>Class Dojo </a:t>
            </a:r>
            <a:endParaRPr sz="2200">
              <a:latin typeface="Century Gothic"/>
              <a:ea typeface="Century Gothic"/>
              <a:cs typeface="Century Gothic"/>
              <a:sym typeface="Century Gothic"/>
            </a:endParaRPr>
          </a:p>
          <a:p>
            <a:pPr indent="-192278" lvl="1" marL="640080" rtl="0" algn="l">
              <a:lnSpc>
                <a:spcPct val="100000"/>
              </a:lnSpc>
              <a:spcBef>
                <a:spcPts val="340"/>
              </a:spcBef>
              <a:spcAft>
                <a:spcPts val="0"/>
              </a:spcAft>
              <a:buSzPct val="76000"/>
              <a:buNone/>
            </a:pPr>
            <a:r>
              <a:t/>
            </a:r>
            <a:endParaRPr/>
          </a:p>
        </p:txBody>
      </p:sp>
      <p:sp>
        <p:nvSpPr>
          <p:cNvPr id="308" name="Google Shape;308;p6"/>
          <p:cNvSpPr txBox="1"/>
          <p:nvPr/>
        </p:nvSpPr>
        <p:spPr>
          <a:xfrm>
            <a:off x="2590800" y="228600"/>
            <a:ext cx="4041775" cy="533400"/>
          </a:xfrm>
          <a:prstGeom prst="rect">
            <a:avLst/>
          </a:prstGeom>
          <a:solidFill>
            <a:schemeClr val="accent1"/>
          </a:solidFill>
          <a:ln cap="flat" cmpd="sng" w="9650">
            <a:solidFill>
              <a:schemeClr val="accent1"/>
            </a:solidFill>
            <a:prstDash val="solid"/>
            <a:miter lim="800000"/>
            <a:headEnd len="sm" w="sm" type="none"/>
            <a:tailEnd len="sm" w="sm" type="none"/>
          </a:ln>
        </p:spPr>
        <p:txBody>
          <a:bodyPr anchorCtr="0" anchor="ctr" bIns="45700" lIns="182875" spcFirstLastPara="1" rIns="91425" wrap="square" tIns="45700">
            <a:normAutofit/>
          </a:bodyPr>
          <a:lstStyle/>
          <a:p>
            <a:pPr indent="0" lvl="0" marL="0" marR="0" rtl="0" algn="ctr">
              <a:lnSpc>
                <a:spcPct val="100000"/>
              </a:lnSpc>
              <a:spcBef>
                <a:spcPts val="0"/>
              </a:spcBef>
              <a:spcAft>
                <a:spcPts val="0"/>
              </a:spcAft>
              <a:buClr>
                <a:schemeClr val="accent1"/>
              </a:buClr>
              <a:buSzPts val="1632"/>
              <a:buFont typeface="Noto Sans Symbols"/>
              <a:buNone/>
            </a:pPr>
            <a:r>
              <a:rPr b="0" i="0" lang="en-US" sz="2400" u="none" cap="none" strike="noStrike">
                <a:solidFill>
                  <a:schemeClr val="lt1"/>
                </a:solidFill>
                <a:latin typeface="Century Gothic"/>
                <a:ea typeface="Century Gothic"/>
                <a:cs typeface="Century Gothic"/>
                <a:sym typeface="Century Gothic"/>
              </a:rPr>
              <a:t> Behavior Policy</a:t>
            </a:r>
            <a:endParaRPr b="0" i="0" sz="1400" u="none" cap="none" strike="noStrike">
              <a:solidFill>
                <a:srgbClr val="000000"/>
              </a:solidFill>
              <a:latin typeface="Arial"/>
              <a:ea typeface="Arial"/>
              <a:cs typeface="Arial"/>
              <a:sym typeface="Arial"/>
            </a:endParaRPr>
          </a:p>
        </p:txBody>
      </p:sp>
      <p:pic>
        <p:nvPicPr>
          <p:cNvPr descr="C:\Users\Doreen\AppData\Local\Microsoft\Windows\Temporary Internet Files\Content.IE5\0N60FM4S\MM900336674[1].gif" id="309" name="Google Shape;309;p6"/>
          <p:cNvPicPr preferRelativeResize="0"/>
          <p:nvPr/>
        </p:nvPicPr>
        <p:blipFill rotWithShape="1">
          <a:blip r:embed="rId4">
            <a:alphaModFix/>
          </a:blip>
          <a:srcRect b="0" l="0" r="0" t="0"/>
          <a:stretch/>
        </p:blipFill>
        <p:spPr>
          <a:xfrm>
            <a:off x="3124200" y="990600"/>
            <a:ext cx="2743200" cy="990600"/>
          </a:xfrm>
          <a:prstGeom prst="rect">
            <a:avLst/>
          </a:prstGeom>
          <a:noFill/>
          <a:ln>
            <a:noFill/>
          </a:ln>
        </p:spPr>
      </p:pic>
    </p:spTree>
  </p:cSld>
  <p:clrMapOvr>
    <a:masterClrMapping/>
  </p:clrMapOvr>
  <mc:AlternateContent>
    <mc:Choice Requires="p14">
      <p:transition spd="slow" p14:dur="1200">
        <p14:prism dir="l"/>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7"/>
          <p:cNvSpPr txBox="1"/>
          <p:nvPr>
            <p:ph idx="2" type="body"/>
          </p:nvPr>
        </p:nvSpPr>
        <p:spPr>
          <a:xfrm>
            <a:off x="304800" y="2133600"/>
            <a:ext cx="8534400" cy="4114800"/>
          </a:xfrm>
          <a:prstGeom prst="rect">
            <a:avLst/>
          </a:prstGeom>
          <a:noFill/>
          <a:ln>
            <a:noFill/>
          </a:ln>
        </p:spPr>
        <p:txBody>
          <a:bodyPr anchorCtr="0" anchor="t" bIns="45700" lIns="91425" spcFirstLastPara="1" rIns="91425" wrap="square" tIns="45700">
            <a:normAutofit lnSpcReduction="20000"/>
          </a:bodyPr>
          <a:lstStyle/>
          <a:p>
            <a:pPr indent="-393700" lvl="0" marL="457200" rtl="0" algn="l">
              <a:lnSpc>
                <a:spcPct val="100000"/>
              </a:lnSpc>
              <a:spcBef>
                <a:spcPts val="0"/>
              </a:spcBef>
              <a:spcAft>
                <a:spcPts val="0"/>
              </a:spcAft>
              <a:buSzPts val="2600"/>
              <a:buFont typeface="Century Gothic"/>
              <a:buChar char="★"/>
            </a:pPr>
            <a:r>
              <a:rPr lang="en-US" sz="2600">
                <a:latin typeface="Century Gothic"/>
                <a:ea typeface="Century Gothic"/>
                <a:cs typeface="Century Gothic"/>
                <a:sym typeface="Century Gothic"/>
              </a:rPr>
              <a:t>If your child must bring a cell phone it must be </a:t>
            </a:r>
            <a:endParaRPr/>
          </a:p>
          <a:p>
            <a:pPr indent="-274320" lvl="1" marL="640080" rtl="0" algn="ctr">
              <a:lnSpc>
                <a:spcPct val="100000"/>
              </a:lnSpc>
              <a:spcBef>
                <a:spcPts val="360"/>
              </a:spcBef>
              <a:spcAft>
                <a:spcPts val="0"/>
              </a:spcAft>
              <a:buSzPts val="1368"/>
              <a:buChar char="○"/>
            </a:pPr>
            <a:r>
              <a:rPr lang="en-US" sz="1800">
                <a:latin typeface="Century Gothic"/>
                <a:ea typeface="Century Gothic"/>
                <a:cs typeface="Century Gothic"/>
                <a:sym typeface="Century Gothic"/>
              </a:rPr>
              <a:t>Turned off </a:t>
            </a:r>
            <a:endParaRPr/>
          </a:p>
          <a:p>
            <a:pPr indent="-274320" lvl="1" marL="640080" rtl="0" algn="ctr">
              <a:lnSpc>
                <a:spcPct val="100000"/>
              </a:lnSpc>
              <a:spcBef>
                <a:spcPts val="360"/>
              </a:spcBef>
              <a:spcAft>
                <a:spcPts val="0"/>
              </a:spcAft>
              <a:buSzPts val="1368"/>
              <a:buChar char="○"/>
            </a:pPr>
            <a:r>
              <a:rPr lang="en-US" sz="1800">
                <a:latin typeface="Century Gothic"/>
                <a:ea typeface="Century Gothic"/>
                <a:cs typeface="Century Gothic"/>
                <a:sym typeface="Century Gothic"/>
              </a:rPr>
              <a:t>In their backpacks</a:t>
            </a:r>
            <a:endParaRPr/>
          </a:p>
          <a:p>
            <a:pPr indent="-393698" lvl="1" marL="914400" rtl="0" algn="l">
              <a:lnSpc>
                <a:spcPct val="100000"/>
              </a:lnSpc>
              <a:spcBef>
                <a:spcPts val="0"/>
              </a:spcBef>
              <a:spcAft>
                <a:spcPts val="0"/>
              </a:spcAft>
              <a:buSzPts val="2600"/>
              <a:buFont typeface="Century Gothic"/>
              <a:buChar char="○"/>
            </a:pPr>
            <a:r>
              <a:rPr lang="en-US" sz="2600">
                <a:latin typeface="Century Gothic"/>
                <a:ea typeface="Century Gothic"/>
                <a:cs typeface="Century Gothic"/>
                <a:sym typeface="Century Gothic"/>
              </a:rPr>
              <a:t>If a cell phone rings during class or is found on your child during the school day it will be confiscated and the parent will be notified to pick up the cell phone</a:t>
            </a:r>
            <a:endParaRPr/>
          </a:p>
          <a:p>
            <a:pPr indent="-393698" lvl="1" marL="914400" rtl="0" algn="l">
              <a:lnSpc>
                <a:spcPct val="100000"/>
              </a:lnSpc>
              <a:spcBef>
                <a:spcPts val="0"/>
              </a:spcBef>
              <a:spcAft>
                <a:spcPts val="0"/>
              </a:spcAft>
              <a:buSzPts val="2600"/>
              <a:buFont typeface="Century Gothic"/>
              <a:buChar char="○"/>
            </a:pPr>
            <a:r>
              <a:rPr lang="en-US" sz="2600">
                <a:latin typeface="Century Gothic"/>
                <a:ea typeface="Century Gothic"/>
                <a:cs typeface="Century Gothic"/>
                <a:sym typeface="Century Gothic"/>
              </a:rPr>
              <a:t>If you must reach your child you may call the school secretary</a:t>
            </a:r>
            <a:endParaRPr sz="2600"/>
          </a:p>
          <a:p>
            <a:pPr indent="-393698" lvl="1" marL="914400" rtl="0" algn="l">
              <a:lnSpc>
                <a:spcPct val="100000"/>
              </a:lnSpc>
              <a:spcBef>
                <a:spcPts val="0"/>
              </a:spcBef>
              <a:spcAft>
                <a:spcPts val="0"/>
              </a:spcAft>
              <a:buSzPts val="2600"/>
              <a:buFont typeface="Century Gothic"/>
              <a:buChar char="○"/>
            </a:pPr>
            <a:r>
              <a:rPr lang="en-US" sz="2600"/>
              <a:t>All students and parents need to read and sign the DOE cell phone policy</a:t>
            </a:r>
            <a:endParaRPr sz="2600"/>
          </a:p>
          <a:p>
            <a:pPr indent="-177800" lvl="1" marL="640080" rtl="0" algn="l">
              <a:lnSpc>
                <a:spcPct val="100000"/>
              </a:lnSpc>
              <a:spcBef>
                <a:spcPts val="400"/>
              </a:spcBef>
              <a:spcAft>
                <a:spcPts val="0"/>
              </a:spcAft>
              <a:buSzPts val="1520"/>
              <a:buNone/>
            </a:pPr>
            <a:r>
              <a:t/>
            </a:r>
            <a:endParaRPr/>
          </a:p>
        </p:txBody>
      </p:sp>
      <p:sp>
        <p:nvSpPr>
          <p:cNvPr id="315" name="Google Shape;315;p7"/>
          <p:cNvSpPr txBox="1"/>
          <p:nvPr/>
        </p:nvSpPr>
        <p:spPr>
          <a:xfrm>
            <a:off x="2590800" y="228600"/>
            <a:ext cx="4041775" cy="533400"/>
          </a:xfrm>
          <a:prstGeom prst="rect">
            <a:avLst/>
          </a:prstGeom>
          <a:solidFill>
            <a:schemeClr val="accent1"/>
          </a:solidFill>
          <a:ln cap="flat" cmpd="sng" w="9650">
            <a:solidFill>
              <a:schemeClr val="accent1"/>
            </a:solidFill>
            <a:prstDash val="solid"/>
            <a:miter lim="800000"/>
            <a:headEnd len="sm" w="sm" type="none"/>
            <a:tailEnd len="sm" w="sm" type="none"/>
          </a:ln>
        </p:spPr>
        <p:txBody>
          <a:bodyPr anchorCtr="0" anchor="ctr" bIns="45700" lIns="182875" spcFirstLastPara="1" rIns="91425" wrap="square" tIns="45700">
            <a:normAutofit/>
          </a:bodyPr>
          <a:lstStyle/>
          <a:p>
            <a:pPr indent="0" lvl="0" marL="0" marR="0" rtl="0" algn="ctr">
              <a:lnSpc>
                <a:spcPct val="100000"/>
              </a:lnSpc>
              <a:spcBef>
                <a:spcPts val="0"/>
              </a:spcBef>
              <a:spcAft>
                <a:spcPts val="0"/>
              </a:spcAft>
              <a:buClr>
                <a:schemeClr val="accent1"/>
              </a:buClr>
              <a:buSzPts val="1632"/>
              <a:buFont typeface="Noto Sans Symbols"/>
              <a:buNone/>
            </a:pPr>
            <a:r>
              <a:rPr b="0" i="0" lang="en-US" sz="2400" u="none" cap="none" strike="noStrike">
                <a:solidFill>
                  <a:schemeClr val="lt1"/>
                </a:solidFill>
                <a:latin typeface="Century Gothic"/>
                <a:ea typeface="Century Gothic"/>
                <a:cs typeface="Century Gothic"/>
                <a:sym typeface="Century Gothic"/>
              </a:rPr>
              <a:t>Cell Phone Policy</a:t>
            </a:r>
            <a:endParaRPr b="0" i="0" sz="1400" u="none" cap="none" strike="noStrike">
              <a:solidFill>
                <a:srgbClr val="000000"/>
              </a:solidFill>
              <a:latin typeface="Arial"/>
              <a:ea typeface="Arial"/>
              <a:cs typeface="Arial"/>
              <a:sym typeface="Arial"/>
            </a:endParaRPr>
          </a:p>
        </p:txBody>
      </p:sp>
      <p:pic>
        <p:nvPicPr>
          <p:cNvPr descr="C:\Users\Doreen\AppData\Local\Microsoft\Windows\Temporary Internet Files\Content.IE5\0N60FM4S\MM900336674[1].gif" id="316" name="Google Shape;316;p7"/>
          <p:cNvPicPr preferRelativeResize="0"/>
          <p:nvPr/>
        </p:nvPicPr>
        <p:blipFill rotWithShape="1">
          <a:blip r:embed="rId3">
            <a:alphaModFix/>
          </a:blip>
          <a:srcRect b="0" l="0" r="0" t="0"/>
          <a:stretch/>
        </p:blipFill>
        <p:spPr>
          <a:xfrm>
            <a:off x="3124200" y="990600"/>
            <a:ext cx="2743200" cy="990600"/>
          </a:xfrm>
          <a:prstGeom prst="rect">
            <a:avLst/>
          </a:prstGeom>
          <a:noFill/>
          <a:ln>
            <a:noFill/>
          </a:ln>
        </p:spPr>
      </p:pic>
    </p:spTree>
  </p:cSld>
  <p:clrMapOvr>
    <a:masterClrMapping/>
  </p:clrMapOvr>
  <mc:AlternateContent>
    <mc:Choice Requires="p14">
      <p:transition spd="slow" p14:dur="1400">
        <p:fade thruBlk="1"/>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9"/>
          <p:cNvSpPr txBox="1"/>
          <p:nvPr>
            <p:ph type="title"/>
          </p:nvPr>
        </p:nvSpPr>
        <p:spPr>
          <a:xfrm>
            <a:off x="381000" y="76200"/>
            <a:ext cx="8229600" cy="1143000"/>
          </a:xfrm>
          <a:prstGeom prst="rect">
            <a:avLst/>
          </a:prstGeom>
          <a:noFill/>
          <a:ln>
            <a:noFill/>
          </a:ln>
        </p:spPr>
        <p:txBody>
          <a:bodyPr anchorCtr="0" anchor="b" bIns="45700" lIns="91425" spcFirstLastPara="1" rIns="91425" wrap="square" tIns="45700">
            <a:normAutofit/>
          </a:bodyPr>
          <a:lstStyle/>
          <a:p>
            <a:pPr indent="0" lvl="0" marL="0" rtl="0" algn="ctr">
              <a:lnSpc>
                <a:spcPct val="100000"/>
              </a:lnSpc>
              <a:spcBef>
                <a:spcPts val="0"/>
              </a:spcBef>
              <a:spcAft>
                <a:spcPts val="0"/>
              </a:spcAft>
              <a:buClr>
                <a:schemeClr val="accent1"/>
              </a:buClr>
              <a:buSzPts val="3600"/>
              <a:buFont typeface="Century Gothic"/>
              <a:buNone/>
            </a:pPr>
            <a:r>
              <a:rPr lang="en-US" sz="3400" u="sng"/>
              <a:t>Next Generation Learning Standards</a:t>
            </a:r>
            <a:endParaRPr sz="3400"/>
          </a:p>
        </p:txBody>
      </p:sp>
      <p:sp>
        <p:nvSpPr>
          <p:cNvPr id="322" name="Google Shape;322;p9"/>
          <p:cNvSpPr txBox="1"/>
          <p:nvPr>
            <p:ph idx="1" type="body"/>
          </p:nvPr>
        </p:nvSpPr>
        <p:spPr>
          <a:xfrm>
            <a:off x="457200" y="5638800"/>
            <a:ext cx="8305800" cy="762000"/>
          </a:xfrm>
          <a:prstGeom prst="rect">
            <a:avLst/>
          </a:prstGeom>
          <a:noFill/>
          <a:ln>
            <a:noFill/>
          </a:ln>
        </p:spPr>
        <p:txBody>
          <a:bodyPr anchorCtr="0" anchor="b" bIns="45700" lIns="91425" spcFirstLastPara="1" rIns="91425" wrap="square" tIns="45700">
            <a:normAutofit lnSpcReduction="10000"/>
          </a:bodyPr>
          <a:lstStyle/>
          <a:p>
            <a:pPr indent="0" lvl="0" marL="0" rtl="0" algn="l">
              <a:lnSpc>
                <a:spcPct val="100000"/>
              </a:lnSpc>
              <a:spcBef>
                <a:spcPts val="0"/>
              </a:spcBef>
              <a:spcAft>
                <a:spcPts val="0"/>
              </a:spcAft>
              <a:buSzPts val="1824"/>
              <a:buNone/>
            </a:pPr>
            <a:r>
              <a:rPr lang="en-US" u="sng">
                <a:solidFill>
                  <a:schemeClr val="hlink"/>
                </a:solidFill>
                <a:hlinkClick r:id="rId3"/>
              </a:rPr>
              <a:t>http://www.nysed.gov/common/nysed/files/parentbrochurenextgen.pdf</a:t>
            </a:r>
            <a:r>
              <a:rPr lang="en-US"/>
              <a:t> (Parent Brochure)</a:t>
            </a:r>
            <a:endParaRPr/>
          </a:p>
        </p:txBody>
      </p:sp>
      <p:sp>
        <p:nvSpPr>
          <p:cNvPr id="323" name="Google Shape;323;p9"/>
          <p:cNvSpPr txBox="1"/>
          <p:nvPr>
            <p:ph idx="2" type="body"/>
          </p:nvPr>
        </p:nvSpPr>
        <p:spPr>
          <a:xfrm>
            <a:off x="381000" y="1375525"/>
            <a:ext cx="7223100" cy="4263300"/>
          </a:xfrm>
          <a:prstGeom prst="rect">
            <a:avLst/>
          </a:prstGeom>
          <a:noFill/>
          <a:ln>
            <a:noFill/>
          </a:ln>
        </p:spPr>
        <p:txBody>
          <a:bodyPr anchorCtr="0" anchor="t" bIns="45700" lIns="91425" spcFirstLastPara="1" rIns="91425" wrap="square" tIns="45700">
            <a:normAutofit fontScale="85000" lnSpcReduction="20000"/>
          </a:bodyPr>
          <a:lstStyle/>
          <a:p>
            <a:pPr indent="-358138" lvl="1" marL="914400" rtl="0" algn="l">
              <a:lnSpc>
                <a:spcPct val="100000"/>
              </a:lnSpc>
              <a:spcBef>
                <a:spcPts val="0"/>
              </a:spcBef>
              <a:spcAft>
                <a:spcPts val="0"/>
              </a:spcAft>
              <a:buSzPct val="100000"/>
              <a:buChar char="○"/>
            </a:pPr>
            <a:r>
              <a:rPr lang="en-US" sz="2400"/>
              <a:t>Prepare students with the knowledge and skills they need to succeed in college and work (lifelong learning)</a:t>
            </a:r>
            <a:endParaRPr/>
          </a:p>
          <a:p>
            <a:pPr indent="-265633" lvl="1" marL="640080" rtl="0" algn="l">
              <a:lnSpc>
                <a:spcPct val="100000"/>
              </a:lnSpc>
              <a:spcBef>
                <a:spcPts val="444"/>
              </a:spcBef>
              <a:spcAft>
                <a:spcPts val="0"/>
              </a:spcAft>
              <a:buSzPct val="76000"/>
              <a:buChar char="○"/>
            </a:pPr>
            <a:r>
              <a:rPr lang="en-US" sz="2400"/>
              <a:t>Provide educators, parents, and students with clear and focused standards or guideposts</a:t>
            </a:r>
            <a:endParaRPr/>
          </a:p>
          <a:p>
            <a:pPr indent="-265633" lvl="1" marL="640080" rtl="0" algn="l">
              <a:lnSpc>
                <a:spcPct val="100000"/>
              </a:lnSpc>
              <a:spcBef>
                <a:spcPts val="444"/>
              </a:spcBef>
              <a:spcAft>
                <a:spcPts val="0"/>
              </a:spcAft>
              <a:buSzPct val="76000"/>
              <a:buChar char="○"/>
            </a:pPr>
            <a:r>
              <a:rPr lang="en-US" sz="2400"/>
              <a:t>Set consistent expectation</a:t>
            </a:r>
            <a:endParaRPr/>
          </a:p>
          <a:p>
            <a:pPr indent="-265633" lvl="1" marL="640080" rtl="0" algn="l">
              <a:lnSpc>
                <a:spcPct val="100000"/>
              </a:lnSpc>
              <a:spcBef>
                <a:spcPts val="444"/>
              </a:spcBef>
              <a:spcAft>
                <a:spcPts val="0"/>
              </a:spcAft>
              <a:buSzPct val="76000"/>
              <a:buChar char="○"/>
            </a:pPr>
            <a:r>
              <a:rPr lang="en-US" sz="2400"/>
              <a:t>Include both knowledge and the application of subject area</a:t>
            </a:r>
            <a:endParaRPr/>
          </a:p>
          <a:p>
            <a:pPr indent="-265633" lvl="1" marL="640080" rtl="0" algn="l">
              <a:lnSpc>
                <a:spcPct val="100000"/>
              </a:lnSpc>
              <a:spcBef>
                <a:spcPts val="444"/>
              </a:spcBef>
              <a:spcAft>
                <a:spcPts val="0"/>
              </a:spcAft>
              <a:buSzPct val="76000"/>
              <a:buChar char="○"/>
            </a:pPr>
            <a:r>
              <a:rPr lang="en-US" sz="2400"/>
              <a:t>Are based on real-world application for 21st century life</a:t>
            </a:r>
            <a:endParaRPr/>
          </a:p>
          <a:p>
            <a:pPr indent="-265633" lvl="1" marL="640080" rtl="0" algn="l">
              <a:lnSpc>
                <a:spcPct val="100000"/>
              </a:lnSpc>
              <a:spcBef>
                <a:spcPts val="444"/>
              </a:spcBef>
              <a:spcAft>
                <a:spcPts val="0"/>
              </a:spcAft>
              <a:buSzPct val="76000"/>
              <a:buChar char="○"/>
            </a:pPr>
            <a:r>
              <a:rPr lang="en-US" sz="2400"/>
              <a:t>Are evidence and research-based, with guidance on topics to include, when to introduce content, and coherence/focus to the individual needs of the students in their classrooms.</a:t>
            </a:r>
            <a:endParaRPr/>
          </a:p>
          <a:p>
            <a:pPr indent="-167182" lvl="0" marL="342900" rtl="0" algn="l">
              <a:lnSpc>
                <a:spcPct val="100000"/>
              </a:lnSpc>
              <a:spcBef>
                <a:spcPts val="444"/>
              </a:spcBef>
              <a:spcAft>
                <a:spcPts val="0"/>
              </a:spcAft>
              <a:buSzPct val="76000"/>
              <a:buNone/>
            </a:pPr>
            <a:r>
              <a:t/>
            </a:r>
            <a:endParaRPr/>
          </a:p>
        </p:txBody>
      </p:sp>
      <p:pic>
        <p:nvPicPr>
          <p:cNvPr descr="C:\Program Files (x86)\Microsoft Office\MEDIA\CAGCAT10\j0302953.jpg" id="324" name="Google Shape;324;p9"/>
          <p:cNvPicPr preferRelativeResize="0"/>
          <p:nvPr/>
        </p:nvPicPr>
        <p:blipFill rotWithShape="1">
          <a:blip r:embed="rId4">
            <a:alphaModFix/>
          </a:blip>
          <a:srcRect b="0" l="0" r="0" t="0"/>
          <a:stretch/>
        </p:blipFill>
        <p:spPr>
          <a:xfrm rot="598287">
            <a:off x="7670702" y="3237800"/>
            <a:ext cx="1494935" cy="2095703"/>
          </a:xfrm>
          <a:prstGeom prst="rect">
            <a:avLst/>
          </a:prstGeom>
          <a:noFill/>
          <a:ln>
            <a:noFill/>
          </a:ln>
        </p:spPr>
      </p:pic>
      <p:pic>
        <p:nvPicPr>
          <p:cNvPr descr="C:\Program Files (x86)\Microsoft Office\MEDIA\CAGCAT10\j0335112.wmf" id="325" name="Google Shape;325;p9"/>
          <p:cNvPicPr preferRelativeResize="0"/>
          <p:nvPr/>
        </p:nvPicPr>
        <p:blipFill rotWithShape="1">
          <a:blip r:embed="rId5">
            <a:alphaModFix/>
          </a:blip>
          <a:srcRect b="0" l="0" r="0" t="0"/>
          <a:stretch/>
        </p:blipFill>
        <p:spPr>
          <a:xfrm>
            <a:off x="7402300" y="1289050"/>
            <a:ext cx="1643450" cy="1643450"/>
          </a:xfrm>
          <a:prstGeom prst="rect">
            <a:avLst/>
          </a:prstGeom>
          <a:noFill/>
          <a:ln>
            <a:noFill/>
          </a:ln>
        </p:spPr>
      </p:pic>
    </p:spTree>
  </p:cSld>
  <p:clrMapOvr>
    <a:masterClrMapping/>
  </p:clrMapOvr>
  <mc:AlternateContent>
    <mc:Choice Requires="p14">
      <p:transition spd="slow" p14:dur="1600">
        <p14:gallery dir="l"/>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g1287e418969_0_3"/>
          <p:cNvSpPr txBox="1"/>
          <p:nvPr>
            <p:ph type="title"/>
          </p:nvPr>
        </p:nvSpPr>
        <p:spPr>
          <a:xfrm>
            <a:off x="1043500" y="727075"/>
            <a:ext cx="7024800" cy="1159500"/>
          </a:xfrm>
          <a:prstGeom prst="rect">
            <a:avLst/>
          </a:prstGeom>
        </p:spPr>
        <p:txBody>
          <a:bodyPr anchorCtr="0" anchor="b" bIns="45700" lIns="91425" spcFirstLastPara="1" rIns="91425" wrap="square" tIns="45700">
            <a:normAutofit fontScale="90000"/>
          </a:bodyPr>
          <a:lstStyle/>
          <a:p>
            <a:pPr indent="0" lvl="0" marL="0" rtl="0" algn="l">
              <a:spcBef>
                <a:spcPts val="0"/>
              </a:spcBef>
              <a:spcAft>
                <a:spcPts val="0"/>
              </a:spcAft>
              <a:buClr>
                <a:schemeClr val="dk1"/>
              </a:buClr>
              <a:buSzPct val="110000"/>
              <a:buFont typeface="Arial"/>
              <a:buNone/>
            </a:pPr>
            <a:r>
              <a:rPr lang="en-US" sz="1000">
                <a:solidFill>
                  <a:srgbClr val="FFFFFF"/>
                </a:solidFill>
                <a:latin typeface="Roboto"/>
                <a:ea typeface="Roboto"/>
                <a:cs typeface="Roboto"/>
                <a:sym typeface="Roboto"/>
              </a:rPr>
              <a:t>New York State Next Generation English Language Arts Learning Standards</a:t>
            </a:r>
            <a:endParaRPr sz="1000">
              <a:solidFill>
                <a:srgbClr val="FFFFFF"/>
              </a:solidFill>
              <a:latin typeface="Roboto"/>
              <a:ea typeface="Roboto"/>
              <a:cs typeface="Roboto"/>
              <a:sym typeface="Roboto"/>
            </a:endParaRPr>
          </a:p>
          <a:p>
            <a:pPr indent="0" lvl="0" marL="0" rtl="0" algn="ctr">
              <a:spcBef>
                <a:spcPts val="0"/>
              </a:spcBef>
              <a:spcAft>
                <a:spcPts val="0"/>
              </a:spcAft>
              <a:buNone/>
            </a:pPr>
            <a:r>
              <a:rPr lang="en-US"/>
              <a:t>NYS Next Generation Learning Standards ELA</a:t>
            </a:r>
            <a:endParaRPr/>
          </a:p>
        </p:txBody>
      </p:sp>
      <p:pic>
        <p:nvPicPr>
          <p:cNvPr id="332" name="Google Shape;332;g1287e418969_0_3"/>
          <p:cNvPicPr preferRelativeResize="0"/>
          <p:nvPr/>
        </p:nvPicPr>
        <p:blipFill>
          <a:blip r:embed="rId3">
            <a:alphaModFix/>
          </a:blip>
          <a:stretch>
            <a:fillRect/>
          </a:stretch>
        </p:blipFill>
        <p:spPr>
          <a:xfrm>
            <a:off x="2156725" y="1886564"/>
            <a:ext cx="5304380" cy="438253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Austin">
  <a:themeElements>
    <a:clrScheme name="Austin">
      <a:dk1>
        <a:srgbClr val="000000"/>
      </a:dk1>
      <a:lt1>
        <a:srgbClr val="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nycdoe</dc:creator>
</cp:coreProperties>
</file>