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2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9/12/2023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9/12/2023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9/12/2023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9/12/2023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9/12/2023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8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jodle2@schools.nyc.gov" TargetMode="External"/><Relationship Id="rId7" Type="http://schemas.openxmlformats.org/officeDocument/2006/relationships/image" Target="../media/image7.png"/><Relationship Id="rId2" Type="http://schemas.openxmlformats.org/officeDocument/2006/relationships/hyperlink" Target="mailto:dramdath@schools.nyc.gov" TargetMode="Externa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013" y="1"/>
            <a:ext cx="11901734" cy="814388"/>
          </a:xfrm>
        </p:spPr>
        <p:txBody>
          <a:bodyPr>
            <a:normAutofit/>
          </a:bodyPr>
          <a:lstStyle/>
          <a:p>
            <a:pPr algn="ctr"/>
            <a:r>
              <a:rPr lang="en-US" u="sng" dirty="0" smtClean="0">
                <a:solidFill>
                  <a:srgbClr val="00B0F0"/>
                </a:solidFill>
                <a:latin typeface="Comic Sans MS" panose="030F0702030302020204" pitchFamily="66" charset="0"/>
              </a:rPr>
              <a:t>SEL SUPPORT FOR YOUR CHILD – 2023 &amp; 2024</a:t>
            </a:r>
            <a:endParaRPr lang="en-US" u="sng" dirty="0">
              <a:solidFill>
                <a:srgbClr val="00B0F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sz="half" idx="1"/>
          </p:nvPr>
        </p:nvSpPr>
        <p:spPr>
          <a:xfrm>
            <a:off x="291649" y="5872163"/>
            <a:ext cx="11710098" cy="985835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US" b="1" dirty="0" smtClean="0">
                <a:solidFill>
                  <a:srgbClr val="FFFF00"/>
                </a:solidFill>
                <a:latin typeface="Comic Sans MS" panose="030F0702030302020204" pitchFamily="66" charset="0"/>
              </a:rPr>
              <a:t>MRS. DOREEN RAMDATH – SCHOOL COUNSELOR – </a:t>
            </a:r>
            <a:r>
              <a:rPr lang="en-US" b="1" dirty="0" smtClean="0">
                <a:solidFill>
                  <a:srgbClr val="FFFF00"/>
                </a:solidFill>
                <a:latin typeface="Comic Sans MS" panose="030F0702030302020204" pitchFamily="66" charset="0"/>
                <a:hlinkClick r:id="rId2"/>
              </a:rPr>
              <a:t>dramdath@schools.nyc.gov</a:t>
            </a:r>
            <a:r>
              <a:rPr lang="en-US" b="1" dirty="0" smtClean="0">
                <a:solidFill>
                  <a:srgbClr val="FFFF00"/>
                </a:solidFill>
                <a:latin typeface="Comic Sans MS" panose="030F0702030302020204" pitchFamily="66" charset="0"/>
              </a:rPr>
              <a:t> – 718-558-1560 ex 3141</a:t>
            </a:r>
          </a:p>
          <a:p>
            <a:pPr marL="0" indent="0" algn="ctr">
              <a:buNone/>
            </a:pPr>
            <a:r>
              <a:rPr lang="en-US" b="1" dirty="0" smtClean="0">
                <a:solidFill>
                  <a:srgbClr val="FFFF00"/>
                </a:solidFill>
                <a:latin typeface="Comic Sans MS" panose="030F0702030302020204" pitchFamily="66" charset="0"/>
              </a:rPr>
              <a:t>MS. JACQLN ODLE – SCHOOL SOCIAL WORKER – </a:t>
            </a:r>
            <a:r>
              <a:rPr lang="en-US" b="1" dirty="0" smtClean="0">
                <a:solidFill>
                  <a:srgbClr val="FFFF00"/>
                </a:solidFill>
                <a:latin typeface="Comic Sans MS" panose="030F0702030302020204" pitchFamily="66" charset="0"/>
                <a:hlinkClick r:id="rId3"/>
              </a:rPr>
              <a:t>jodle2@schools.nyc.gov</a:t>
            </a:r>
            <a:r>
              <a:rPr lang="en-US" b="1" dirty="0" smtClean="0">
                <a:solidFill>
                  <a:srgbClr val="FFFF00"/>
                </a:solidFill>
                <a:latin typeface="Comic Sans MS" panose="030F0702030302020204" pitchFamily="66" charset="0"/>
              </a:rPr>
              <a:t> – 718-556-1560 ex 2530</a:t>
            </a:r>
            <a:endParaRPr lang="en-US" b="1" dirty="0">
              <a:solidFill>
                <a:srgbClr val="FFFF00"/>
              </a:solidFill>
              <a:latin typeface="Comic Sans MS" panose="030F0702030302020204" pitchFamily="66" charset="0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>
          <a:xfrm>
            <a:off x="2900363" y="1014413"/>
            <a:ext cx="5843588" cy="4972049"/>
          </a:xfrm>
        </p:spPr>
        <p:txBody>
          <a:bodyPr>
            <a:normAutofit fontScale="92500" lnSpcReduction="20000"/>
          </a:bodyPr>
          <a:lstStyle/>
          <a:p>
            <a:r>
              <a:rPr lang="en-US" sz="2400" dirty="0" smtClean="0">
                <a:latin typeface="Comic Sans MS" panose="030F0702030302020204" pitchFamily="66" charset="0"/>
              </a:rPr>
              <a:t>Mandated and At-Risk Students </a:t>
            </a:r>
          </a:p>
          <a:p>
            <a:r>
              <a:rPr lang="en-US" sz="2400" dirty="0" smtClean="0">
                <a:latin typeface="Comic Sans MS" panose="030F0702030302020204" pitchFamily="66" charset="0"/>
              </a:rPr>
              <a:t>An Advocate for All Students/Families </a:t>
            </a:r>
            <a:endParaRPr lang="en-US" sz="2200" dirty="0" smtClean="0">
              <a:latin typeface="Comic Sans MS" panose="030F0702030302020204" pitchFamily="66" charset="0"/>
            </a:endParaRPr>
          </a:p>
          <a:p>
            <a:r>
              <a:rPr lang="en-US" sz="2400" dirty="0" smtClean="0">
                <a:latin typeface="Comic Sans MS" panose="030F0702030302020204" pitchFamily="66" charset="0"/>
              </a:rPr>
              <a:t>Classroom Guidance Lessons </a:t>
            </a:r>
          </a:p>
          <a:p>
            <a:r>
              <a:rPr lang="en-US" sz="2400" dirty="0" smtClean="0">
                <a:latin typeface="Comic Sans MS" panose="030F0702030302020204" pitchFamily="66" charset="0"/>
              </a:rPr>
              <a:t>Zones of Regulation </a:t>
            </a:r>
          </a:p>
          <a:p>
            <a:r>
              <a:rPr lang="en-US" sz="2400" dirty="0" smtClean="0">
                <a:latin typeface="Comic Sans MS" panose="030F0702030302020204" pitchFamily="66" charset="0"/>
              </a:rPr>
              <a:t>Middle School Guidance </a:t>
            </a:r>
          </a:p>
          <a:p>
            <a:r>
              <a:rPr lang="en-US" sz="2400" dirty="0" smtClean="0">
                <a:latin typeface="Comic Sans MS" panose="030F0702030302020204" pitchFamily="66" charset="0"/>
              </a:rPr>
              <a:t>Attendance Assistance </a:t>
            </a:r>
          </a:p>
          <a:p>
            <a:r>
              <a:rPr lang="en-US" sz="2400" dirty="0" smtClean="0">
                <a:latin typeface="Comic Sans MS" panose="030F0702030302020204" pitchFamily="66" charset="0"/>
              </a:rPr>
              <a:t>Community Resources and Referrals </a:t>
            </a:r>
          </a:p>
          <a:p>
            <a:r>
              <a:rPr lang="en-US" sz="2400" dirty="0">
                <a:latin typeface="Comic Sans MS" panose="030F0702030302020204" pitchFamily="66" charset="0"/>
              </a:rPr>
              <a:t>SEL Monthly Themes </a:t>
            </a:r>
          </a:p>
          <a:p>
            <a:pPr lvl="1"/>
            <a:r>
              <a:rPr lang="en-US" sz="2400" dirty="0">
                <a:latin typeface="Comic Sans MS" panose="030F0702030302020204" pitchFamily="66" charset="0"/>
              </a:rPr>
              <a:t>Daily </a:t>
            </a:r>
            <a:r>
              <a:rPr lang="en-US" sz="2400" dirty="0" smtClean="0">
                <a:latin typeface="Comic Sans MS" panose="030F0702030302020204" pitchFamily="66" charset="0"/>
              </a:rPr>
              <a:t>videos/ discussion </a:t>
            </a:r>
            <a:r>
              <a:rPr lang="en-US" sz="2400" dirty="0">
                <a:latin typeface="Comic Sans MS" panose="030F0702030302020204" pitchFamily="66" charset="0"/>
              </a:rPr>
              <a:t>prompts </a:t>
            </a:r>
            <a:r>
              <a:rPr lang="en-US" sz="2400" dirty="0" smtClean="0">
                <a:latin typeface="Comic Sans MS" panose="030F0702030302020204" pitchFamily="66" charset="0"/>
              </a:rPr>
              <a:t> </a:t>
            </a:r>
          </a:p>
          <a:p>
            <a:r>
              <a:rPr lang="en-US" sz="2400" dirty="0" smtClean="0">
                <a:latin typeface="Comic Sans MS" panose="030F0702030302020204" pitchFamily="66" charset="0"/>
              </a:rPr>
              <a:t>Parent Communication</a:t>
            </a:r>
          </a:p>
          <a:p>
            <a:pPr lvl="1"/>
            <a:r>
              <a:rPr lang="en-US" sz="2200" dirty="0" smtClean="0">
                <a:latin typeface="Comic Sans MS" panose="030F0702030302020204" pitchFamily="66" charset="0"/>
              </a:rPr>
              <a:t>Wednesday Wellness Lunch Breaks</a:t>
            </a:r>
          </a:p>
          <a:p>
            <a:pPr lvl="1"/>
            <a:r>
              <a:rPr lang="en-US" sz="2200" dirty="0" smtClean="0">
                <a:latin typeface="Comic Sans MS" panose="030F0702030302020204" pitchFamily="66" charset="0"/>
              </a:rPr>
              <a:t>Monthly SEL Newsletter</a:t>
            </a:r>
          </a:p>
          <a:p>
            <a:endParaRPr lang="en-US" sz="2400" dirty="0">
              <a:latin typeface="Comic Sans MS" panose="030F0702030302020204" pitchFamily="66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572500" y="949724"/>
            <a:ext cx="3429247" cy="2576777"/>
          </a:xfrm>
          <a:prstGeom prst="rect">
            <a:avLst/>
          </a:prstGeom>
        </p:spPr>
      </p:pic>
      <p:pic>
        <p:nvPicPr>
          <p:cNvPr id="10" name="Picture 9"/>
          <p:cNvPicPr/>
          <p:nvPr/>
        </p:nvPicPr>
        <p:blipFill>
          <a:blip r:embed="rId5"/>
          <a:stretch>
            <a:fillRect/>
          </a:stretch>
        </p:blipFill>
        <p:spPr>
          <a:xfrm>
            <a:off x="8572500" y="3650063"/>
            <a:ext cx="3429247" cy="2122088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649" y="1022426"/>
            <a:ext cx="2422976" cy="3052025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11691" y="4214527"/>
            <a:ext cx="2402934" cy="1434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500100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Celestial</Template>
  <TotalTime>26</TotalTime>
  <Words>77</Words>
  <Application>Microsoft Office PowerPoint</Application>
  <PresentationFormat>Widescreen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Comic Sans MS</vt:lpstr>
      <vt:lpstr>Celestial</vt:lpstr>
      <vt:lpstr>SEL SUPPORT FOR YOUR CHILD – 2023 &amp; 2024</vt:lpstr>
    </vt:vector>
  </TitlesOfParts>
  <Company>NYCDoE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SEL SUPPORT FOR YOUR CHILD</dc:title>
  <dc:creator>Ramdath Doreen</dc:creator>
  <cp:lastModifiedBy>Ramdath Doreen</cp:lastModifiedBy>
  <cp:revision>4</cp:revision>
  <dcterms:created xsi:type="dcterms:W3CDTF">2023-09-12T16:20:08Z</dcterms:created>
  <dcterms:modified xsi:type="dcterms:W3CDTF">2023-09-12T16:46:54Z</dcterms:modified>
</cp:coreProperties>
</file>