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78" r:id="rId2"/>
    <p:sldId id="280" r:id="rId3"/>
    <p:sldId id="257" r:id="rId4"/>
    <p:sldId id="279" r:id="rId5"/>
    <p:sldId id="261" r:id="rId6"/>
    <p:sldId id="276" r:id="rId7"/>
    <p:sldId id="265" r:id="rId8"/>
    <p:sldId id="266" r:id="rId9"/>
    <p:sldId id="267" r:id="rId10"/>
    <p:sldId id="281" r:id="rId11"/>
    <p:sldId id="283" r:id="rId12"/>
    <p:sldId id="27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85" autoAdjust="0"/>
    <p:restoredTop sz="93979" autoAdjust="0"/>
  </p:normalViewPr>
  <p:slideViewPr>
    <p:cSldViewPr snapToGrid="0">
      <p:cViewPr varScale="1">
        <p:scale>
          <a:sx n="91" d="100"/>
          <a:sy n="91" d="100"/>
        </p:scale>
        <p:origin x="56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f108bb5a5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f108bb5a5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f108bb5a5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f108bb5a5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f108bb5a59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f108bb5a59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108bb5a5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f108bb5a5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f108bb5a5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f108bb5a5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f108bb5a59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f108bb5a59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108bb5a59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f108bb5a59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619" cy="51421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1" y="1606550"/>
            <a:ext cx="3746501" cy="273685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6421" y="1606551"/>
            <a:ext cx="3746499" cy="273685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00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odle2@schools.nyc.gov" TargetMode="External"/><Relationship Id="rId7" Type="http://schemas.openxmlformats.org/officeDocument/2006/relationships/image" Target="../media/image16.png"/><Relationship Id="rId2" Type="http://schemas.openxmlformats.org/officeDocument/2006/relationships/hyperlink" Target="mailto:dramdath@schools.nyc.gov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13" y="29673"/>
            <a:ext cx="7792015" cy="5113827"/>
          </a:xfrm>
          <a:prstGeom prst="rect">
            <a:avLst/>
          </a:prstGeom>
        </p:spPr>
      </p:pic>
      <p:pic>
        <p:nvPicPr>
          <p:cNvPr id="1026" name="Picture 2" descr="Apple Clipart Images – Browse 26,738 Stock Photos, Vectors, and Video |  Adobe St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464" y="2586586"/>
            <a:ext cx="1675911" cy="167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788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86" y="74468"/>
            <a:ext cx="8893628" cy="49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16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10" y="1"/>
            <a:ext cx="8926301" cy="610791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SEL SUPPORT FOR YOUR CHILD – 2023 &amp; 2024</a:t>
            </a:r>
            <a:endParaRPr lang="en-US" u="sng" dirty="0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18737" y="4404123"/>
            <a:ext cx="8782574" cy="73937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MRS. DOREEN RAMDATH – SCHOOL COUNSELOR – </a:t>
            </a: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2"/>
              </a:rPr>
              <a:t>dramdath@schools.nyc.gov</a:t>
            </a: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– 718-558-1560 ex 3141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MS. JACQLN ODLE – SCHOOL SOCIAL WORKER – </a:t>
            </a: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3"/>
              </a:rPr>
              <a:t>jodle2@schools.nyc.gov</a:t>
            </a:r>
            <a:r>
              <a:rPr lang="en-U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– 718-556-1560 ex 2530</a:t>
            </a:r>
            <a:endParaRPr lang="en-US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175272" y="760810"/>
            <a:ext cx="4382691" cy="3729037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>
                <a:latin typeface="Comic Sans MS" panose="030F0702030302020204" pitchFamily="66" charset="0"/>
              </a:rPr>
              <a:t>Mandated and At-Risk Students 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An Advocate for All Students/Families 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Classroom Guidance Lessons 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Zones of Regulation 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Middle School Guidance 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Attendance Assistance 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Community Resources and Referrals 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SEL Monthly Themes </a:t>
            </a:r>
          </a:p>
          <a:p>
            <a:pPr lvl="1"/>
            <a:r>
              <a:rPr lang="en-US" sz="2600" dirty="0">
                <a:latin typeface="Comic Sans MS" panose="030F0702030302020204" pitchFamily="66" charset="0"/>
              </a:rPr>
              <a:t>Daily </a:t>
            </a:r>
            <a:r>
              <a:rPr lang="en-US" sz="2600" dirty="0">
                <a:latin typeface="Comic Sans MS" panose="030F0702030302020204" pitchFamily="66" charset="0"/>
              </a:rPr>
              <a:t>videos/ discussion </a:t>
            </a:r>
            <a:r>
              <a:rPr lang="en-US" sz="2600" dirty="0">
                <a:latin typeface="Comic Sans MS" panose="030F0702030302020204" pitchFamily="66" charset="0"/>
              </a:rPr>
              <a:t>prompts 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600" dirty="0">
                <a:latin typeface="Comic Sans MS" panose="030F0702030302020204" pitchFamily="66" charset="0"/>
              </a:rPr>
              <a:t>Parent Communication</a:t>
            </a:r>
          </a:p>
          <a:p>
            <a:pPr lvl="1"/>
            <a:r>
              <a:rPr lang="en-US" sz="2600" dirty="0">
                <a:latin typeface="Comic Sans MS" panose="030F0702030302020204" pitchFamily="66" charset="0"/>
              </a:rPr>
              <a:t>Wednesday Wellness Lunch Breaks</a:t>
            </a:r>
          </a:p>
          <a:p>
            <a:pPr lvl="1"/>
            <a:r>
              <a:rPr lang="en-US" sz="2600" dirty="0">
                <a:latin typeface="Comic Sans MS" panose="030F0702030302020204" pitchFamily="66" charset="0"/>
              </a:rPr>
              <a:t>Monthly SEL Newsletter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76" y="712293"/>
            <a:ext cx="2571935" cy="1932583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429376" y="2737547"/>
            <a:ext cx="2571935" cy="15915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7" y="766820"/>
            <a:ext cx="1817232" cy="22890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768" y="3160895"/>
            <a:ext cx="1802201" cy="107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29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83" y="105016"/>
            <a:ext cx="8899695" cy="51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9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57" y="152399"/>
            <a:ext cx="8621485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87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77</Words>
  <Application>Microsoft Office PowerPoint</Application>
  <PresentationFormat>On-screen Show (16:9)</PresentationFormat>
  <Paragraphs>15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Comic Sans MS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 SUPPORT FOR YOUR CHILD – 2023 &amp; 2024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nycdoe</dc:creator>
  <cp:lastModifiedBy>nycdoe</cp:lastModifiedBy>
  <cp:revision>14</cp:revision>
  <dcterms:modified xsi:type="dcterms:W3CDTF">2023-09-13T11:52:29Z</dcterms:modified>
</cp:coreProperties>
</file>